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18" r:id="rId49"/>
    <p:sldId id="303" r:id="rId50"/>
    <p:sldId id="304" r:id="rId51"/>
    <p:sldId id="305" r:id="rId52"/>
    <p:sldId id="306" r:id="rId53"/>
    <p:sldId id="307" r:id="rId54"/>
    <p:sldId id="308" r:id="rId55"/>
    <p:sldId id="319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44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 0 24575,'-4'5'0,"-2"4"0,-4 2 0,0 3 0,-2-1 0,-4-3 0,1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1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0 187 24575,'8'-8'0,"-1"1"0,2 0 0,-1 1 0,1 0 0,0 0 0,0 1 0,1 0 0,0 0 0,-1 1 0,2 0 0,-1 1 0,0 0 0,1 1 0,-1 0 0,1 1 0,-1 0 0,1 0 0,0 1 0,0 1 0,-1 0 0,1 0 0,-1 1 0,1 1 0,-1-1 0,0 2 0,1-1 0,-2 1 0,1 1 0,0 0 0,-1 0 0,0 1 0,0 0 0,14 14 0,-5-3 0,-1 1 0,0 0 0,-1 2 0,-2 0 0,0 1 0,-1 0 0,-1 1 0,11 27 0,-15-30 0,-6-15 0,0 0 0,0 1 0,-1-1 0,1 1 0,-1 0 0,0-1 0,0 1 0,-1 0 0,1 0 0,-1 5 0,0-10 0,0 0 0,0 1 0,0-1 0,0 1 0,0-1 0,0 0 0,0 1 0,0-1 0,0 1 0,0-1 0,-1 0 0,1 1 0,0-1 0,0 0 0,0 1 0,0-1 0,-1 0 0,1 1 0,0-1 0,0 0 0,-1 1 0,1-1 0,0 0 0,-1 0 0,1 1 0,0-1 0,-1 0 0,1 0 0,0 0 0,-1 1 0,1-1 0,0 0 0,-1 0 0,1 0 0,0 0 0,-1 0 0,1 0 0,-1 0 0,1 0 0,0 0 0,-1 0 0,1 0 0,-1 0 0,1 0 0,0 0 0,-1 0 0,1 0 0,-1 0 0,1-1 0,0 1 0,-1 0 0,1 0 0,0 0 0,-1-1 0,1 1 0,0 0 0,0 0 0,-1-1 0,1 1 0,-17-19 0,10 7 0,2 0 0,0 0 0,0 0 0,1-1 0,1 0 0,0 0 0,0 0 0,1 0 0,1-15 0,0 4 0,1 1 0,2-1 0,0 0 0,8-29 0,-7 41-105,2 0 0,0 1 0,0-1 0,1 1 0,0 0 0,1 0 0,0 0 0,1 1 0,0 1 0,1-1 0,0 1 0,11-8 0,-4 4-6721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3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73 24575,'-1'0'0,"0"1"0,0-1 0,0 1 0,0-1 0,0 1 0,0 0 0,0-1 0,0 1 0,0 0 0,0 0 0,0 0 0,0-1 0,1 1 0,-1 0 0,0 0 0,1 0 0,-1 0 0,1 0 0,-1 1 0,1-1 0,-1 0 0,1 0 0,0 0 0,-1 0 0,1 0 0,0 1 0,0 0 0,-5 39 0,5-36 0,-1 6 0,0 7 0,0 0 0,1 1 0,3 20 0,-2-34 0,0 0 0,0 0 0,0 0 0,1 0 0,0 0 0,0 0 0,0-1 0,0 1 0,1-1 0,0 0 0,0 1 0,0-1 0,0-1 0,1 1 0,-1 0 0,6 3 0,25 18 0,39 21 0,-61-40 0,0 0 0,0 0 0,0-1 0,1-1 0,0 0 0,0-1 0,19 3 0,-27-6 0,-1 0 0,1 0 0,-1-1 0,0 0 0,1 0 0,-1 0 0,0 0 0,0-1 0,0 0 0,0 0 0,0 0 0,0 0 0,0 0 0,-1-1 0,1 0 0,-1 1 0,0-1 0,0-1 0,0 1 0,0 0 0,0-1 0,-1 1 0,1-1 0,1-5 0,1 0 0,0-1 0,-1 1 0,0-1 0,0 0 0,-1 0 0,-1-1 0,1 1 0,-2-1 0,1-11 0,-1 5 0,-1 0 0,-1 0 0,0 0 0,-1 0 0,-9-32 0,9 42 0,0 1 0,-1 0 0,0 0 0,-1 0 0,1 0 0,-1 0 0,0 1 0,-1 0 0,1 0 0,-1 0 0,0 0 0,0 1 0,-1-1 0,1 1 0,-1 1 0,0-1 0,-11-4 0,-2 1 0,-1 1 0,0 1 0,0 0 0,-21-1 0,13 2 0,16 2 40,-1 0 0,-24 0 0,33 2-139,0 0 0,0 1 0,0-1 0,1 1 0,-1 0 0,0 0 0,1 1 0,-1-1 0,1 1 0,-1-1 0,1 1 0,0 0 0,0 0 0,-3 3 0,-10 11-6727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57.50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48,'4'0,"6"0,5 0,4-8,4-3,1 0,6 3,1 2,-4 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57.59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0,'21'0,"11"0,-12 0,-10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58.5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349 203,'8'-4,"4"-6,-1-5,-3-5,-2-2,-2-2,-2-2,-5 5,-2 1,-5 4,-5 4,-4 5,-3 3,-1 3,-2 1,0 5,-1 2,0-1,1 3,0 1,0 1,0 4,1 4,3 2,2-2,4 0,4 1,5 1,2 1,3 1,1 1,1 1,4 0,1 0,4-4,1-2,6-4,0 0,2 1,2-2,1 1,2 3,0-3,-4 1,0-3,-5 1,0 3,-2 1,0-1,-2 0,-3 2,-2 2,-3 1,-10-3,-4-1,-4-3,-8-4,0 0,-1-2,1-2,-1-3,3 3,3 0,-2-1,0 2,2 4,1 1,3 1,3 3,5 3,6-3,13 1,12-2,6-5,1-4,1 1,-3-1,4-1,-1 2,-2 0,-5 2,-4 5,-1-2,-4 3,-1 1,-3 4,-4 1,-3 1,-3 1,-10 6,-5 0,-3 1,0-2,-5-1,0-1,-5-1,3-1,0-5,4-1,0 0,4 1,0-3,3 0,2 2,4 1,6 1,12-2,7-5,9-4,4-5,0-2,0-3,1 0,0-5,-2-1,-2-1,2-2,0 0,-2 2,-1-3,3 1,0-3,-2-2,-1-1,-5 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58.8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30,'9'0,"6"-4,5-2,4-3,-3-1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59.35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30,'4'0,"10"-5,11 0,6-5,-4 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59.0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45,'4'0,"6"0,5 0,5 0,2 0,2-4,2-2,4 1,1-4,0 1,-2 1,-5 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59.1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36 1,'0'4,"-4"1,-11 5,-1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59.53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20,'5'0,"4"0,6 0,4 0,4-4,1-2,2 1,-5 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0.4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151 6,'-4'0,"-5"0,-7 0,-3 0,-4 8,3 7,5 6,0 2,3 7,4 2,2-1,4 4,0-1,2-1,1 2,0-2,-1-1,1-2,3-2,2-2,0-1,-2 0,3-5,0-9,0-12,-3-13,-1-9,-1-5,3-1,1-1,-1 2,-1 0,-2 1,0 2,-1 0,3 0,2-4,-1-1,0 0,2 2,0 0,3 1,1 2,1 4,4 6,2 6,4 4,1 3,2 2,0 0,0 1,0 1,0 3,0 1,0 0,-4 2,-2 1,0 2,2 4,0 0,-2 1,-1 1,1 4,-3 1,-4 1,-4 1,-3 1,-8-4,-2-1,-4-5,-2 0,-3-2,10-5,6-6,10-5,7-5,10-2,3-7,5-1,0-2,3 3,-2 0,-3 3,-3 0,1 1,-1 5,-1-2,-2 1,-2 2,-1 3,-1 9,-1 9,-3 6,-3-1,-3 2,0 0,-3 2,-4 0,-2 1,1 1,0-1,-2 1,-1 0,-2 0,-9 0,-3-5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0.6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33,'-5'0,"8"0,11-4,8-2,3 1,7-4,-2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3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368 152 24575,'0'0'0,"0"1"0,0-1 0,0 1 0,0-1 0,0 1 0,0 0 0,0-1 0,0 1 0,0-1 0,0 1 0,0-1 0,0 1 0,1-1 0,-1 1 0,0-1 0,0 1 0,1-1 0,-1 1 0,0-1 0,1 1 0,-1-1 0,0 1 0,1-1 0,-1 0 0,1 1 0,-1-1 0,1 0 0,-1 1 0,2-1 0,15-3 0,-13 1 0,-1-1 0,1 1 0,0 0 0,-1-1 0,0 0 0,0 0 0,4-4 0,-5 4 0,0 1 0,0-1 0,-1 0 0,1 0 0,-1 1 0,1-1 0,-1 0 0,0 0 0,0-1 0,-1 1 0,1 0 0,-1 0 0,1 0 0,-1 0 0,0-1 0,0 1 0,0 0 0,-1 0 0,1 0 0,-1-1 0,1 1 0,-1 0 0,0 0 0,-1 0 0,1 0 0,0 0 0,-1 1 0,0-1 0,1 0 0,-1 1 0,0-1 0,0 1 0,-1-1 0,-2-2 0,-1 1 0,1 0 0,-1 1 0,0 0 0,0 0 0,0 0 0,0 0 0,0 1 0,-1 0 0,1 1 0,-1-1 0,1 1 0,-1 0 0,0 1 0,1 0 0,-13 1 0,5 1 0,0 1 0,1 1 0,-1 0 0,1 1 0,0 0 0,1 1 0,-14 9 0,3-2 0,1 2 0,-35 32 0,48-39 0,1 0 0,0 1 0,0 0 0,1 0 0,0 0 0,1 1 0,0 1 0,0-1 0,-4 13 0,9-20 0,0 1 0,0-1 0,0 0 0,0 1 0,1-1 0,0 1 0,-1-1 0,1 0 0,1 1 0,-1-1 0,0 1 0,1-1 0,0 0 0,-1 1 0,1-1 0,1 0 0,-1 0 0,0 1 0,1-1 0,0 0 0,-1 0 0,1-1 0,0 1 0,1 0 0,-1-1 0,0 1 0,1-1 0,-1 0 0,1 0 0,0 0 0,0 0 0,0 0 0,0 0 0,6 1 0,15 7 0,0-2 0,0 0 0,1-2 0,0-1 0,0 0 0,0-2 0,1-1 0,-1-2 0,43-3 0,-58 2 0,-1-1 0,1 0 0,-1 0 0,0-1 0,1-1 0,-1 1 0,-1-1 0,1-1 0,10-7 0,-14 11 0,1-1 0,-1 1 0,0 1 0,0-1 0,0 1 0,0 0 0,1 0 0,-1 0 0,0 0 0,0 1 0,1 0 0,-1 0 0,7 3 0,19 2 0,-12-3-273,1-1 0,-1-2 0,1 0 0,34-4 0,-32-1-6553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0.8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11,'0'4,"4"2,6 0,6-2,3-1,3-5,3-3,0 0,1 0,-1 2,1-3,-5-1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1.00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1,'0'4,"0"2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1.21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 0,'-4'4,"-6"2,-1 3,10 2,9-3,12-2,6-6,3-3,-3-2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1.36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39,'4'0,"6"0,5 0,0-4,2-2,2 1,2-3,2-1,-3 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1.53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21 0,'0'4,"-8"2,1-5,2-2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2.43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0 174,'0'-8,"0"-8,9 0,6 2,1-1,7 3,2-1,3 1,-1-1,1 2,-2 2,0-1,4 1,1 2,-1 3,-1 1,-2 1,-5 6,-2 6,-5 9,-4 7,-5 2,-11 5,-5 1,-9-1,-2-2,0 2,2 0,1-2,3-1,4-3,0-1,1 0,4-2,1 1,3-1,1 0,4-4,8-5,9-6,1-8,1-4,2-10,0-7,1-1,-4 0,-6-1,-5 8,-9 6,-4 8,-2 9,-4 6,-1 6,2 3,1 1,3 2,-2-1,-1 0,2 0,1-1,1 0,1 0,2 0,4-4,2-2,3 0,1 1,-1 2,-3 0,-6 2,-11 0,-9-3,0-2,-1-4,-2-4,0-4,-1-4,-1-2,1-1,3-4,2-3,4-3,0-5,2-3,4-4,4 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3.95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75 53,'-4'0,"-1"-5,-1-4,-2-2,-1-3,2 6,-2 3,0 7,2 8,2 6,1 4,3 8,0 2,1 6,0 0,1 2,-1 0,1 1,-1 2,0-1,4 0,2-1,-1 0,3-2,1 1,2-2,0-3,2-2,3-3,-1-2,1-5,2-2,2-4,2-5,1-4,1-12,1-4,-4-5,-2-4,1-3,-4-6,-3-3,-2 0,-1 2,-3-8,-2-2,-3 7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4.2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78 1,'-4'0,"-6"0,-5 4,-1 6,4 5,2 4,4 4,3 1,2 1,4-3,3-2,5-4,-1-1,4-2,2-5,4-2,1-3,3-6,0-2,-3-5,-1-1,-4-6,-1-1,-2-1,0-2,-2-1,-3-2,-2 0,-7 3,-12 6,-7 10,-5 9,-3 4,5 5,5 9,1 1,5-4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5.15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78 160,'-5'-4,"0"-6,-5-5,0-4,-2-4,-5-1,3-1,10 3,11 6,4 14,1 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5.51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51,'-8'0,"-3"-4,8-2,10 1,12-3,6-1,4 2,1 2,-1 1,-1 2,0 2,-2-1,-1 6,0 1,0 8,-1 5,1 5,-1 6,-3 2,-2 4,-4 5,-5-1,-3 1,-4 2,-2 2,-9 2,-4 2,-8 0,-5 0,-6 1,-2 0,-5-5,-3-1,1-4,3-4,3-5,0-3,5-2,3-6,2-6,6-5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4.3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24 179 24575,'1'-46'0,"1"28"0,-2 1 0,0 0 0,-1 0 0,0 0 0,-5-17 0,6 33 0,0 1 0,0-1 0,0 1 0,0-1 0,0 1 0,0-1 0,0 1 0,0-1 0,-1 1 0,1-1 0,0 1 0,0-1 0,0 1 0,-1-1 0,1 1 0,0-1 0,-1 1 0,1 0 0,0-1 0,-1 1 0,1-1 0,-1 1 0,1 0 0,-1-1 0,1 1 0,-1 0 0,0-1 0,-5 13 0,1 24 0,7-9 0,8 35 0,1 20 0,-12 104 0,3 34 0,-1-212 0,0-1 0,0 1 0,1-1 0,-1 1 0,2-1 0,-1 0 0,1 0 0,0 0 0,1 0 0,-1-1 0,1 1 0,1-1 0,6 8 0,-7-10 0,1 0 0,0 1 0,0-2 0,0 1 0,1-1 0,-1 1 0,1-1 0,0-1 0,0 1 0,0-1 0,0 0 0,0-1 0,0 1 0,1-1 0,11 0 0,-6 0-136,-1-1-1,1-1 1,-1 0-1,1 0 1,-1-1-1,0 0 1,0-1-1,0-1 0,13-5 1,-3-2-6690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6.7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102 42,'0'-5,"0"-5,0-5,0 4,0 12,0 15,0 8,0 5,0 1,0 4,0 1,-9 2,-2 4,-4-1,1 1,3 1,2-1,0 0,1 2,1-3,3-3,2 0,0-2,2-3,9-2,2-3,5-5,-2-3,2-4,2-1,2-2,2-4,2-3,0-2,5-2,2-1,-1-9,-1-2,0-5,-3 1,0-1,-1-2,-4 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7.11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139 67,'-4'0,"-6"0,-5 0,-4 0,-4 0,3 4,0 1,4 5,5 4,11 0,12-2,6-8,1-8,2-5,-3-3,-5-9,-4-5,-4-2,-3 7,-1 13,-2 10,1 10,-1 7,0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7.34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65,'0'-4,"4"-6,5-1,6 2,0-3,2 2,-2 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7.57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50,'9'-4,"6"-1,10-1,4 2,2 1,-1-3,-1 0,-1 0,-1 2,3 1,1 1,-5 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7.6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51,'4'0,"6"0,5 0,1-4,1-2,2-3,2-1,1 1,2 3,1 2,-5 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7.86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15,'8'0,"7"0,6 0,2 0,3 0,0 0,0-4,0-1,-4-1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09.12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127 117,'-4'0,"-6"0,-5 4,0 6,-2 1,2 2,0 4,1 3,5 3,2 1,3 0,3 1,5-4,10-5,7-6,1-13,-1-6,2-5,0-9,1-5,-4-2,-5 1,-1 0,-3 2,-3 0,-12 5,-9 7,-7 5,-3 9,-3 5,3 5,2 2,4 3,13-1,12-3,9-7,5-8,-1-8,0-6,-3-3,-5-3,-4-1,-5 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10.5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126 267,'-8'-5,"-7"-1,-1 9,-2 4,2 5,4 9,4 4,-1 3,0 5,3 5,2 5,2-1,0 1,2 1,0-2,0-1,1 2,-1-2,5-5,1-3,-1-4,0-2,-2-2,-1 0,3-14,1-12,0-11,-2-7,3-4,0-3,-1-2,-2-3,-1-1,-1 0,3-2,0 0,1-2,-2 0,2 3,2 2,-2 3,-2 1,3 6,5 14,4 14,3 12,4 9,1 3,1 0,0 0,1-2,-5-1,-1-2,-1 0,2-2,-4 1,1-1,-4 1,0-5,-2-1,1-4,-1 0,1-3,2-8,-1-12,1-6,-1-4,-5-3,2-3,-1 0,-3-2,2 1,-1-5,-1-1,2 0,0 2,-3 1,-1 2,-2 0,-1 1,-2 0,0 14,0 11,0 11,-1 8,5 4,2 3,-1 1,3 0,5-4,-1-2,3-1,3 1,2 1,2 1,2-4,0 0,1-4,0-5,0 1,1-2,-1-2,-1-3,1-1,0-2,0-1,-5-9,-1-2,1-4,0 0,-3-1,0-1,-3-4,1 3,-3 0,1-1,-1-1,0-2,0-1,-4-1,-2-1,-3 0,-1 0,-1 0,-6 5,-5 5,-6 9,0 10,-1 5,2 9,4 5,-1-1,2 0,2 1,3 0,3 0,0 1,2 1,5-1,9 1,12 0,4-5,3-5,-2-5,4-5,-1-3,3-1,3-2,-1-8,-3-3,1-4,-2 1,-2-1,1-2,-1-2,-1-2,-3-6,-2-2,0 0,-2-4,-5 1,-1-4,-4-3,-1-3,-2 1,-4 0,2 2,-2 0,-1 3,-3 3,-1 3,-2 3,-1 2,-8 5,-4 2,-3 5,-3 4,-4 12,-1 11,-2 6,4 5,1 2,5 1,-1 0,4 4,-1 1,1 3,4 0,-1 3,0-2,2 2,3 3,1-1,2-4,0 1,1-2,1 2,-1-2,9-2,2-3,4-2,7-1,5-7,2-1,0-4,-1-5,-1-4,-1-3,0-2,-5-1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10.77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6 164,'-4'0,"2"0,11 0,7 0,6 0,3 0,5 0,7 0,5-8,-1-3,6-4,-1 1,0-2,0 2,1 0,-3 1,-1-1,-3 2,-9-1,-6 2,-6 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11.27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141 49,'-4'-4,"-10"-2,-6 5,0 7,3 6,0 1,4 7,3 4,4 3,2 0,-1 0,-1 0,1-1,6-5,2-14,9-12,8-15,-1-7,1-3,-3-1,-4 0,-5 2,1 1,-1 2,-2 0,-11 10,-4 11,-4 6,-1 12,3 8,2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4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 24575,'4'0'0,"6"0"0,10 0 0,5 0 0,2 0 0,2 0 0,-1 0 0,0 0 0,-1 0 0,-1-4 0,-1-2 0,-4 1-8191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11.6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0 124,'0'-4,"9"-6,6-5,10 0,0-2,0 2,0 4,0 3,0 3,0 12,0 4,0 8,-1 6,-3 2,-2 1,-4 0,0 3,-3 1,-3 4,-4 3,-2 0,-1 1,2-1,1 0,0-2,-2-2,0-5,-2-1,4-3,1-1,3-5,5-5,0-10,1-6,3-11,3-4,1-7,2-3,0-3,1 0,0-3,-4-1,-1 1,-5-2,0 0,-3-2,-3 1,1-3,-2 2,-2-2,-1 2,-3 2,0 3,2 3,1 1,0 2,-1 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13.4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493 455,'4'0,"6"0,5 0,5 0,2 0,-2-5,0-5,-4-5,0 0,-3-2,-4-2,-3-2,2-1,-1-2,-2-1,-1 0,-1 0,-10 0,-8 4,-2 2,-5 4,-4 4,-2 5,-4 2,-1 3,-3 1,0 1,-2 4,1 1,-1 4,1 1,3 6,-1 4,1 4,2 1,3 0,1 1,2-1,5-1,2 5,4 0,5 0,4-1,12-1,4-2,9 0,6-5,2-2,5-4,2-5,3-3,0-4,1-2,-1-1,1-5,4-1,-3-9,2-1,-3-3,-3 3,-4-5,-3 1,-5 0,-4 4,-4 0,-5-2,-5 7,-2 9,-2 14,-1 8,-1 6,0 2,0 1,0-1,1 0,-1-2,1 0,9-1,6-4,6-6,3-6,1-3,1-13,1-4,-1-4,0-1,-1-5,0-3,0-6,0-3,-1 1,1-2,-5-1,-1-2,-4 1,0-2,-3-2,-3 0,-4 0,-2 2,-2 3,-1 3,0 4,-1 1,-4 6,-1 11,-3 15,-6 7,1 9,-1 6,1 7,3 1,4 0,-1 1,0 0,3 1,0-1,3-2,1-4,0-1,2-3,7-1,4 0,3-1,7 0,5-4,2-5,0-6,-1-4,-1-3,4-1,8-6,3-2,-3-3,-3-1,-3-6,-4-5,-2-3,-1-1,-2 0,-4-5,-2-1,-3 1,-5-3,0 1,-1-3,-2 0,-3 3,-2-2,-1 1,-1 2,0 2,0 2,-1 2,-3 5,-2 11,0 10,-2 6,-1 10,1 11,3 5,-3 1,1 4,1-1,1-2,3 1,0 0,1 1,1 0,1-3,-1-3,9-1,2-3,4-1,0 0,1-1,1-4,-1-1,1-4,1-5,2-4,2-2,5-3,3-1,-1-1,1 0,-2-4,3-1,1-4,-2 0,-1-7,-1 0,-6-2,-2-2,-5-1,0-1,-3-2,0 1,-1-1,-3 0,-3 0,-2 0,-1 0,-2 0,0 0,-1 1,1-1,-1 1,1-1,0 0,0 0,-5 5,-4 5,-6 10,0 9,2 9,4 6,7 0,9 1,6-3,2 0,2-4,-1 2,-5 1,-3 2,-3 3,-2 2,-3 1,0 0,0 1,-1 0,0 1,1-1,-1 0,1-1,0 1,0 0,0-1,0 1,0 0,4-5,2-1,0 0,2-3,5-4,4-4,4-4,1-2,2-6,2-6,-5-6,-5-4,-2-3,-2-2,-4 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13.70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1 165,'8'0,"11"-5,11 0,9 0,6-4,8 0,3 2,5-3,4 1,5 2,-3 2,2-3,0 1,-3 1,-4-2,-4 0,-4 1,-2 2,-7 2,-1-3,-5 0,-5 1,-3 1,-4 1,-1-3,-2 0,-4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13.90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0,'5'0,"4"0,6 0,0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36.2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92,'0'-9,"0"-6,0-5,0-4,0 7,0 11,0 9,0 14,0 8,0 7,8 8,3 5,0 3,2 2,-2 0,2 5,-1 2,1-1,-1-2,-3-1,-3-2,2 0,0-2,-2 1,-2-1,3-4,0-2,-2-3,0-5,-3-4,0-3,-1-2,3-6,1-2,0-4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36.65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102 592,'-8'-13,"-4"-12,-3-7,1-1,3 1,-2 0,3 3,2 1,2 2,3 1,2 1,1-1,0 1,9 4,2 1,0 0,2 3,-1 0,2-2,2-1,3 2,2 4,-2 0,0 2,0 3,2-1,1 1,6 1,1 3,1 1,3-2,5-1,0 1,2 1,2 1,3 10,-3 3,1 9,-3 5,-5 3,-3 1,-4-1,-1 5,-2 0,-5-1,-6 3,-5-1,-4 3,-4 0,-1 1,0-1,-10 2,-3-1,-2 1,0-2,-5-2,-4-3,-1-3,-6-2,3-1,2 0,1-1,1-4,0-5,0-6,4-8,6-5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37.3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0 101,'0'-4,"5"-2,0-3,5-1,4 2,0-3,2 2,2-3,2 1,2 3,2 2,1 2,0 3,0 0,0 5,4 2,2 0,-1 3,3 0,0 2,-1 0,2 6,0 1,-2 1,2 1,-1 2,3 1,-1-3,-2-1,-2 0,-3 2,-1 1,-6 1,-6 1,-6 0,-4 1,-4 0,-1 0,-9 0,-3 0,-4-5,-3-5,-3-5,-6-5,2-7,1-3,1-10,0-5,4-5,5-1,6-1,4 0,3 0,1 1,2 1,0-1,0 1,0 1,4-1,1 1,4-1,4 1,4-1,4 0,1 5,1 5,2 1,-1 4,1 2,-1 3,0 3,0 1,0 1,0 1,-1-1,1 1,0 0,-5 3,-1 2,0-1,-2 8,-1 1,-3 2,1-1,2 1,-2 2,1-2,-2 1,1 1,-2 1,-3 3,-2 1,0 1,1 1,-3 0,-1 0,-1 0,-2 0,-9 0,-3 0,0-5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37.5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133 60,'-12'-9,"-9"-2,-5-4,-2 1,4 6,10 6,7 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37.9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30,'4'4,"2"6,3 9,1 5,2 4,0 1,1-1,-1 4,-2 0,0-5,0-3,-3-1,-1-1,1 1,0 0,-2 0,0-7,-3-12,-5-5,-1-12,-2-7,-3-5,0-2,2-1,1 0,2 2,2-1,1 2,1-1,0 1,9 5,3 1,-1 0,-2-1,1 2,0 1,1 3,4 4,3 3,3 3,2 3,1 1,1 0,1 1,-5 4,-2 1,1 9,1 0,-4 3,1-1,-4-1,0 2,2 2,3 2,-3 2,2 0,0 0,-2 1,1 0,-4 0,-2 0,-5 0,-2-4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38.38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 6,'-4'-5,"-2"4,1 5,0 7,2 5,1 5,1 2,0 2,1 5,1 1,-1 5,0-1,0 3,0 3,1 3,-1 3,0 1,0-4,0 1,0-1,0-2,0-1,0-3,0-3,0-4,0-3,0-2,4-2,2 1,8-5,1-2,3-3,2-5,7 0,2-1,1-3,-1-2,3-1,1-2,2-1,0-4,-1-2,-4 0,-1-7,-2-1,-2-3,0 1,-5 0,-1-2,-5-2,0 3,-2-1,-3 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5.0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1 149 24575,'5'-1'0,"-1"0"0,1 0 0,0-1 0,-1 0 0,1 0 0,-1 0 0,8-4 0,11-6 0,-5 6 0,0 1 0,1 1 0,0 1 0,35-3 0,80 8 0,-56 0 0,241-15 0,-8 1 0,-226 8 0,0-3 0,126-27 0,-198 32-227,0-1-1,0-1 1,0 0-1,-1 0 1,14-8-1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38.56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17 159,'-4'0,"-6"0,7 0,13 0,9-4,9-2,8-7,7-3,5-1,1 0,6 1,2-3,4-1,-1 3,-9 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38.9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500 44,'0'-4,"-9"-2,-2-3,-4-1,-3 2,-4 1,4 12,-1 4,3 9,1 5,-2 4,2 5,-1 6,-1 4,-3 4,-5 7,-4 6,0 7,0 8,1 4,1 6,1 18,0 8,6-2,5-7,5-7,5-8,3-6,2-8,5-7,1-8,9-3,2-9,6-2,3-4,1-6,6-3,0-3,-1-2,2-5,1-1,-3-5,2-4,0-4,-3-3,-1-2,-2-1,-2-1,-1-8,-4-4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39.45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 1,'-4'0,"-1"4,8 6,8 9,2 6,4 3,-2 0,0 5,3 0,-2-1,0 3,-2-1,-4-2,1 2,-1-1,-3-1,2 2,-1-1,-1-1,1-3,1-1,-3-2,-1 0,-2-2,3 1,0-1,-1 0,-1-4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39.7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34 275,'-4'0,"-2"-5,-3 0,-1-4,6-1,11-3,10-3,5 1,4 3,1-1,1 3,-1-3,3-2,2 2,-1-2,2 1,5 0,-1-2,-2 1,2-1,-2 3,-3 3,-2 3,-2 3,-6 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39.91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 85,'-9'8,"3"3,9 0,9-7,11-4,5-5,7-3,5-4,5 0,3-2,1-3,-3-2,0 1,-10 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0.1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0,'-5'0,"-1"4,1 6,0 5,2 5,1 2,1 2,1 2,0-1,0 1,0 0,1-1,-1 0,4 0,2 0,0-1,2 1,1 0,-2-1,3 1,-1-1,2-3,0-6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0.31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99 260,'-13'-9,"-3"-6,-4-6,1-2,5-3,3 0,5 0,7 4,4 2,5 0,1-1,2 3,0 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0.8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0,'0'4,"0"6,0 9,0 6,0 3,-4 1,-1 3,-1 2,2-2,1-2,1 3,1-1,1 3,0 0,0 2,0-1,1-2,-1 1,0-1,0-2,0 2,4-1,2-2,-1-1,3-3,1-1,6 0,6-2,-1 1,0-1,1 0,1 1,1-5,5-1,2-4,0 0,-1-3,-1 1,-1-2,-2-3,1-2,-2-3,1-2,-1 0,1-2,-1-3,1-2,-5-9,-1 0,1-3,-4-3,0-1,-3-2,1 4,-3 1,-2-1,-4-1,-1-1,1-1,2-1,-2 0,-1-1,-2 0,0 0,-2 0,-8 1,-3-1,-5 0,-2 0,-4 5,3 1,0 4,-1 4,-1 4,-1 4,-2 10,0 5,0 3,-1 0,4 2,2 5,4 5,4 0,4 1,4 0,1-2,2 0,1 0,0-1,4 0,1-1,4 1,1-1,6 1,4-1,4 1,1 0,0-5,0-1,1-4,-2 0,1-3,3-3,1-4,0-2,-1-2,3-1,-4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1.21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 1,'-5'0,"-4"0,-2 4,1 6,3 5,2 4,2 8,2 3,1 4,0 2,0 2,1 4,-1 2,0 3,1 1,-1-3,0 0,4-5,1 0,1-3,2-3,1-3,-2-4,2-5,1-3,-3 0,2-3,4-1,4-3,-1 2,1-2,1-4,-1 2,-5-1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1.5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53 93,'-4'-5,"-6"0,-1 4,1 6,3 7,2 6,2-6,1-7,2-10,0-8,0-6,1-3,-1-4,1 0,-1 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5.4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 24575,'1'-1'0,"-1"0"0,1 0 0,-1 0 0,1 0 0,-1-1 0,1 1 0,0 0 0,-1 0 0,1 1 0,0-1 0,0 0 0,0 0 0,0 0 0,0 0 0,0 1 0,0-1 0,0 1 0,0-1 0,0 0 0,0 1 0,0 0 0,0-1 0,0 1 0,1 0 0,-1-1 0,0 1 0,0 0 0,0 0 0,1 0 0,0 0 0,39 0 0,-30 3 0,0-1 0,-1 1 0,0 1 0,0 0 0,0 0 0,0 1 0,-1 0 0,1 1 0,11 9 0,8 9 0,35 37 0,-59-56 0,0 0 0,0-1 0,0 2 0,-1-1 0,0 0 0,0 1 0,-1-1 0,1 1 0,-1 0 0,0 1 0,-1-1 0,1 0 0,-1 1 0,-1-1 0,1 1 0,-1 0 0,0-1 0,-1 1 0,0 0 0,0 0 0,0-1 0,-1 1 0,0 0 0,0-1 0,0 1 0,-1 0 0,0-1 0,-1 0 0,1 1 0,-1-1 0,-6 9 0,-9 7 0,-2 0 0,0-1 0,-2-1 0,0 0 0,-1-2 0,-37 22 0,50-34-341,-1-1 0,0 0-1,-17 5 1,1-3-6485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2.14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50 104,'0'-4,"0"3,0 9,0 9,0 4,0 8,0 3,-4 5,-1-1,-1-1,2 1,1-1,1-2,-3 1,-1 0,1-3,1-2,1-1,1-2,1 0,1-10,0-11,1-11,3-9,2-5,-1-9,0-2,2-6,0-4,0 1,-3-2,3-1,1 1,-2 1,-2 2,-1 4,3 3,0 4,-1 2,-1 1,-1 1,3 4,5 5,4 6,4 4,3 3,2 2,2 5,-1 6,1 1,-1 3,1 3,-1 2,-5 3,-1 1,1 0,-4 2,0 3,-3 2,1-1,-2 0,-4-3,2 4,-1 0,-2 0,1-2,1-2,-3 0,3-6,0-2,2 0,4-3,3 0,3-3,2-3,1 0,1-1,-4-2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3.8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399 201,'0'-4,"0"-6,0-5,0-4,-9 1,-2-1,-4-1,-3-2,-3 4,-3 0,0 3,-1 5,0 3,-1 3,1 3,0 1,0 0,0 5,5 6,1 0,3 7,1 1,3 1,3 1,4 2,2 1,2 0,1 0,0 1,1 0,-1 0,5 0,1 0,0 0,6-1,3 1,2 0,2-1,3-3,1-6,1-6,1-4,0-2,0-3,0-5,0-1,-4-9,-2-1,1-3,-4-2,0-1,-3-2,1 0,-2-1,-4 0,-2 0,-3 0,-2 0,0 0,-2 0,-3 5,-7 5,0 10,1 9,3 9,2 6,2 4,1 2,6 2,2-1,8 1,2-1,2-1,2-4,-1-2,-1 1,1 0,2 2,1 0,5-2,3-2,0-3,-1 0,-1-2,-2-4,0-3,0-3,-1-2,-1 0,-4-10,-1-3,-4-4,0 1,-4-5,-2-3,-4-3,-2-1,-1 1,-2 0,-1 0,1 1,-1-1,1 1,-5 5,-1 1,1-1,-4 4,1 1,1 6,1 13,-1 6,-1 6,2 4,2 3,1 2,2 4,0 3,1-1,0-1,0-2,1-1,-1-1,0-1,0 0,5-1,0 0,5-3,-1-11,4-6,-1-8,1-12,-1-8,2-3,-2-2,-3 0,2 1,-2-3,-2-1,2 1,-1 2,3 1,-1 1,3 2,-2 0,-2 0,1 5,4 6,3 0,3 4,2 3,2 2,1 11,0 4,-3 5,-3 0,1 1,-3 2,-1 3,-3 1,1 2,-3 0,2 1,-1 0,-4 0,-2 0,-2 0,-3 0,0 0,-1 0,-1-1,1 1,-1 0,1-9,-1-11,1-10,0-10,0-5,0-8,0-3,0-2,0 2,0-2,0-1,9 2,2-2,-1 1,-1 1,1 2,-1 3,3 0,2 6,5 2,2 4,2 5,1 4,1 3,0 6,0 2,1 1,-5 4,-2 0,1 2,0 3,-3 4,-4 3,0 1,-3 1,-2 1,-4 1,-1-1,-2 0,-1 0,0 0,-1 0,1 0,-1-1,1 1,4-5,2-1,3-4,1 0,3-2,3 0,3-2,2-3,3-2,1-3,0-2,0 0,0-2,0 1,5-5,0-1,0 0,-1-7,-1-1,-2-3,-4-2,-2-3,-1 3,-3 1,0-2,1-1,-2-1,-4-1,1-1,-3-5,-1-1,-3-1,-3 2,0 1,-2 2,-1 0,1 1,0 0,-5 5,-1 1,1 0,-4 3,-4 4,-4 5,-3 3,-3 2,-1 6,-1 2,-1 4,1 0,0 4,-1 2,5 4,2 1,4 3,0 1,3 0,3 0,4 0,2 5,2 0,1 0,0-1,1-1,8-1,2-2,5 0,-2 0,6-1,4-3,1-3,1-2,1-6,3-3,2-4,-2-2,4-1,4 0,-1-5,3-2,-2-3,-8-1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4.15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89 0,'5'0,"0"5,4 5,5 5,0 4,2 4,6 1,4 1,2 5,4 2,1 3,-1 4,3 4,-1 3,3 2,-2 2,-5 4,-5 6,-2 1,-5 3,-6-2,-4 2,-4-1,-3 0,-1-1,-9-4,-3-7,-9-3,-3-3,-3-4,-1 0,-4-4,-1-3,-3-4,-3-6,-5-4,-6-1,-4-3,-4-5,-6 0,8-2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4.87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69 446,'-5'0,"-5"0,-5 0,-4 0,5 0,9 0,10 0,12-4,12-1,9-5,7 0,8-2,7-4,7-3,8-3,5-1,4-2,6 0,3 0,4 0,1-1,2 1,-1 0,1 1,-5-1,-1 0,-9 5,-5 5,-9 1,-12 3,-12 3,-9 4,-8 1,-8 7,-17 1,-9 5,-8 1,-6 7,0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5.2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100 6,'0'-4,"0"3,-4 1,-2 5,1 6,1 9,-4 6,1 7,-3 1,-1 4,3 4,2-1,-2 0,1 3,1-3,1 0,2-2,2-4,0-4,1-3,9-1,2-2,4-5,0-2,0-4,3 1,7-4,3-3,0-2,5-3,1-2,2-1,0 0,2-1,3 0,-1-3,0-2,-1 0,0-2,-2-1,-3-2,-3 0,1-2,0 1,-6-1,-3 1,-1-2,-5 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5.5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71 6,'0'-4,"0"2,4 2,2 6,4 5,4 5,4 0,-1 1,1-2,-3 1,0 1,-2 3,1 1,-2 2,1 1,-2 1,-2 0,-3 0,-3 0,-1 0,-2 0,0 0,-5 0,-1-1,-8 1,-2 0,-2-1,-3-4,-1 0,-1-1,-2-3,0-4,0 0,0-2,0-3,4-2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6.04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43 251,'0'4,"0"6,0 5,0 5,0 2,0 2,0 2,0-1,0 1,0 0,0-1,4 0,2 0,-1 0,4-1,4 1,8-5,1-1,0-4,1-4,1-5,5-2,1-3,0-1,-1-1,-1-4,-1-1,-1 0,-1-7,-1-2,1-1,-1-8,1-3,-5-2,-1 1,-4 0,-4 1,-5 1,-2 0,-3 1,-1-4,-1-5,-4-1,-1 0,-9 4,-1 1,-2 3,2 1,-5 1,-3 0,-1 5,-1 1,-1 5,1 4,1 3,-5 4,0 2,-1 1,-2 5,0 1,1 9,-2 1,1 2,5 2,4 3,5 0,7-2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6.6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17,'5'-4,"1"-6,-1 7,0 9,-2 7,3 6,0 7,0 5,-2 4,-1 1,-1 3,-1 3,-1 3,0-3,-1 1,1 1,0-3,0-4,0 0,-1-2,1-3,0-2,5-3,0-1,5-5,-1-15,4-8,3-4,-1-5,1-1,-2-2,1-3,-3-3,-2-2,0 2,-1 1,2-1,-1-1,2-1,-1-1,2 3,3 6,3 4,2 5,2 2,2 3,-1 0,2 9,-5 8,-6 4,0 3,-4 2,-4 0,-2 1,-2-1,-3 0,0-1,0 0,-1 0,0 0,-3-1,-6-3,-6-7,1-4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7.03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118 39,'0'-4,"0"-6,4-1,6 1,1 7,3 3,-1 7,1 10,-1 6,1 4,-2 1,-2 1,0-2,-1 0,-2 4,2 0,-1 3,-1 1,-3 2,-1-1,-1 2,3 3,0-2,0 2,-1 2,-1-3,-2 1,0 2,-1-3,0 1,0-3,-9 1,-2-2,0-4,-1-2,0-3,3-2,-2-5,-2-6,-4-6,-3-4,-3-8,0-11,-2-8,4-4,1-2,0 0,3 0,5-3,4-1,-1-3,2-5,1 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47.3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69 26,'-4'0,"-2"4,-3 2,-1 3,-2 1,0 2,3 4,2 3,7-1,12-4,4-9,3-5,3-7,1-6,2-5,-4-4,-5-2,-10 3,-10 5,-8 5,-3 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6.2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201 0 24575,'-5'1'0,"1"0"0,-1 0 0,0 0 0,1 1 0,-1 0 0,1 0 0,-1 0 0,1 0 0,0 1 0,0-1 0,0 1 0,0 0 0,1 0 0,-1 1 0,1-1 0,-6 8 0,-5 8 0,0-1 0,-11 22 0,15-23 0,1-1 0,0 1 0,1 1 0,1 0 0,1 0 0,0 0 0,1 1 0,1 0 0,1 0 0,1 0 0,0 32 0,2-43 0,1 1 0,0 0 0,0 0 0,1-1 0,1 1 0,-1-1 0,1 0 0,1 0 0,-1 0 0,1 0 0,1 0 0,0-1 0,0 0 0,0 0 0,1 0 0,11 11 0,-10-12 0,0-1 0,0 1 0,1-1 0,-1-1 0,1 1 0,0-1 0,1 0 0,-1-1 0,1 0 0,-1-1 0,1 1 0,0-2 0,0 1 0,0-1 0,0 0 0,0-1 0,0 0 0,0-1 0,0 0 0,0 0 0,0-1 0,-1 0 0,1 0 0,0-1 0,-1-1 0,0 1 0,1-1 0,-2 0 0,1-1 0,0 0 0,-1 0 0,0-1 0,0 0 0,10-11 0,-7 4 0,-1 0 0,0-1 0,-1 0 0,-1 0 0,0-1 0,-1 1 0,0-2 0,-1 1 0,-1 0 0,0-1 0,-2 0 0,2-21 0,-3 25 0,-1 1 0,-1 0 0,0-1 0,-1 1 0,0 0 0,0 0 0,-1 0 0,-1 0 0,0 1 0,0-1 0,-1 1 0,-1 0 0,1 1 0,-2-1 0,1 1 0,-1 0 0,-1 0 0,-8-8 0,8 10 14,0 0-1,0 0 0,-1 1 0,0 0 1,0 0-1,0 1 0,-1 1 1,-15-7-1,21 10-70,0 0 0,0 1 0,1-1 0,-1 1-1,0-1 1,0 1 0,0 0 0,0 1 0,0-1 0,0 1 0,1-1 0,-1 1-1,0 1 1,0-1 0,1 0 0,-1 1 0,1 0 0,-1-1 0,1 1 0,0 1 0,-1-1-1,1 0 1,0 1 0,1 0 0,-6 5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23.04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2225 1410,'8'0,"7"0,6 0,2 0,3 0,0 0,0-4,0-1,0-1,-1-2,1 0,-1 0,-1-1,1 0,-1 2,1 2,0-3,-1 1,1 1,-1 2,1-3,0 0,-1 1,1 1,0 2,-1 1,-3-3,-2 0,0 0,2 1,-4-3,0 0,-2-3,-5-5,-4-3,-2-3,-3-2,0-2,-2 0,0 0,1 0,-5-1,-5 1,-2 0,3 0,1-4,4-1,-4 0,1 1,1-3,2 0,1-3,2-4,0 1,1-3,0 3,1-1,-1 1,0 0,5 1,1 0,-1 1,0 2,-2 4,3 1,1 3,-2 1,-1 1,-1 0,-1-1,-1 1,-1 0,0-1,0 1,-5 4,-5 5,-6 5,-3 5,-4 3,-1 2,-1 0,-5 1,-1 0,0 0,-3 0,0-1,-2 5,-4 0,1 1,-1 2,-3 0,-1 0,-3 1,-5 0,-3 2,0 0,-3-3,-1 3,-2-2,1-2,-3 3,-2-2,1-1,-1-2,-3-2,-1 3,2 0,0-1,-1 3,2 0,5 3,-1 0,3-3,2 2,2 0,3 1,2 0,0-2,1 1,5-1,1-2,3 2,5 0,4-2,4-2,-3-3,-1 4,2 0,1-1,1-1,1-1,1-1,0-2,5 5,1 0,0 0,-1-1,-2-1,-1-1,0-2,-1 5,-1 0,0 1,0-2,0-2,0 0,1-1,-1-1,5 5,5 9,5 6,5 4,3 3,1 4,2 2,0-1,0 3,0-1,0 3,-1 3,0 3,1 3,3-3,1 9,5 4,-1 0,0-1,-3-1,2-1,0-2,-2-1,-2 0,3-1,0-4,-1-2,3 1,-1-3,0 0,-3-4,2 2,0-3,-1-2,3-4,-1-2,3-2,0-1,1-1,0 0,-3-4,-3-14,-2-12,-3-5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24.5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11 125,'0'-5,"4"0,2-5,3-4,1-4,-1-3,-3-3,-2 8,-6 6,-2 9,-6 9,0 7,-3 1,1 3,6-3,5-12,10-7,9-7,5-6,-2 4,-8 4,-6 7,-14 4,-4 6,-2 6,3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28.8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36 405,'-4'0,"-6"0,-5 0,9 0,8 0,14 0,7 0,9-4,2-1,1-1,2-2,-1 0,2 0,2 3,4 2,2-4,1 1,2 0,1 2,0-3,4 0,1 1,5 1,-1-2,3 0,-1 1,-2-2,1-1,-1 2,2 2,-1-2,-2 0,-3 1,2-3,-1 1,0 1,-3 2,-1-2,-1-1,-1 2,-1 2,0-3,0 0,4 1,2-3,-1 1,0 1,-2-2,-5 0,-2 2,-1 2,1-2,-3 0,0 1,-4 2,1 1,-2 1,1-2,-2-2,1 1,-1 1,-3 1,-2 2,-3-5,2 0,1 1,-1 1,-2 1,4 1,-1 1,0-3,-2-2,-2 1,0 1,-2 1,0 2,0 0,-1 0,0 1,-3 1,-15-5,-8-2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57.11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47,'4'-8,"6"-4,0-3,0 5,-3 9,-2 8,-2 7,3 6,-1 3,1 2,6 6,2 1,2 4,-1-1,1 3,-3-1,2 2,-3-3,-3 7,-3 3,-2-1,-3-1,-1-2,0-6,0 1,-1-3,0-2,1-3,-4-6,-2-3,1-4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57.4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102 523,'-4'-4,"-6"-10,0-7,-4-8,1-3,3-1,-2 2,2 1,2 2,3 1,2 2,1 0,2 1,0-1,9 1,3 0,3-1,4 1,2 3,3 2,0 4,1 4,1 5,-1 2,0 3,5 1,0 0,0 1,4 0,-1 4,3 1,-1 4,3 1,-2 5,2 6,-1-2,-3 0,-4 1,-1 2,-3 4,-5 2,-2 1,-4-1,-5 3,-4 0,-3 3,-2 0,-10 3,-3-2,-8 2,-4-1,-8 1,-1-2,0-2,1 1,3-1,1-6,2-4,1-2,0-5,5 0,5-4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58.0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26,'5'0,"5"0,5 0,4 0,4 0,1 0,1 0,5 0,1 0,0 0,3 0,0 0,-2 4,2 2,0 7,-2 3,-3 2,-1 2,-1 2,-2 2,-5 4,-1 3,-4 0,-5-2,-4-1,-3 3,-2 1,-1-2,-1-1,-4-1,-1-2,-4-1,-9 0,-5 0,-2-5,-2-5,0-6,1-4,5-7,2-3,4-6,5-4,5-4,2-3,3-2,1-1,1-1,0 0,4-3,1-2,0 0,7 2,1 1,3 2,2 0,-2 1,1 1,1-1,2 5,-3 1,-1 4,2 0,1 3,2-1,1 2,1 3,1 3,0-3,-1 1,1 2,0 1,0 1,0 2,0 0,-1 1,-3 5,-2 1,0 7,2 7,-4 4,0-3,-3 0,-3 1,-1 0,-1 1,-2 0,-3 1,-1 1,2 0,1-1,-1 1,-1 0,-2 0,0-1,-1 1,-1 0,0-1,0-3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58.2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107 16,'-5'0,"-4"0,-6-4,-4-2,-4 1,3 5,5 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58.7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28 175,'0'9,"4"2,1 3,1 5,-2 2,-1 2,-1 1,-1 1,-1 1,0-1,0 0,0 0,0 0,4-4,1-2,0 1,-1 0,-1-11,-1-11,-9-10,-4-7,1-4,-3-3,1-1,3 0,2 1,3-1,2 2,2-1,0 1,4 1,7-1,4 1,5-1,2 5,-2 1,0 3,5 2,2 2,1-1,0 2,3-2,1 2,-1 3,-2-2,-1 1,-1 2,-1 2,-1 2,-1 1,0 6,-3 10,-3 3,-3 3,0 2,-3 1,-3 5,-4 3,-1 0,-3-2,-1-1,0 3,-1 1,0-2,1-1,-1-1,1-2,0 0,0-1,-4-5,-2-1,0-4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59.10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99 1,'-8'0,"-3"4,0 6,3 9,-2 6,0 3,3 0,2 1,2 2,1 2,-2-2,-2 3,1-1,2-1,0 2,1 4,2-1,-1 2,1-1,1 1,-1-2,0 1,0-1,5-4,0 2,5-1,-1-3,8-5,5-4,6-2,4-3,4-5,4-5,4-3,3-3,2-1,1-5,0-1,0-4,0-1,-4-6,-6-1,-10 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59.2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32 160,'-4'-4,"-6"-1,-5-1,13 2,14-3,14-1,11 2,12-3,6 0,6-2,5-4,4 1,-1-2,0-1,0 1,-10 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6.5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145 103 24575,'-4'0'0,"-6"-4"0,-5-1 0,0-5 0,-6 1 0,0-4 0,1 1 0,2-2 0,5-2 0,5-3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9:59.60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322 0,'-4'0,"-6"0,-1 4,-2 2,0 4,-1 8,-3 6,-3 7,-2 6,-1 10,-1 5,-1 7,0 5,4 5,1 3,5 2,4 1,0 0,2 0,2-4,3-2,2-4,9-5,4-4,13-4,6-5,6-8,6-5,4-1,3-5,5-4,2-6,4-2,0-3,3-4,-2-4,-2-2,2-2,-11-2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0.0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0,'0'4,"0"6,0 5,0 4,0 4,8 1,3 5,0 3,2 3,-1 0,-3 3,-3-1,2 2,0-2,2-3,0-3,-2 1,1 0,0-1,-1-2,-3-2,-2-1,-2-1,-4-5,-7-5,-10-6,-1-12,-2-6,4-6,0 0,4-6,4 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0.21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0 462,'0'-13,"0"-8,0-5,0-2,0 0,0 0,0 1,0 0,8 5,8 3,4-1,8 4,3 0,0-1,0 2,2 0,1 2,2-1,-1 2,2-2,0 3,1-2,2 1,0 4,-8-2,-5 1,-7 2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0.43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0 154,'0'4,"0"6,5 1,9-5,11-5,5-5,6-3,1-9,3-1,3-1,2-3,-2-2,0-1,1 4,-2 0,-9 5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0.6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51 1,'0'4,"0"6,0 5,0 4,0 3,-4-2,-2 0,1 1,0 0,2 2,1 0,1 1,-4 1,0-1,0 1,1 0,1 0,1 0,1-1,1 1,0 0,5-1,0 1,5 0,5-5,-1-5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0.74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89 110,'-4'-4,"-6"-6,-5-5,-4 0,0-2,5-2,8 2,5 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1.26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1,'0'4,"0"6,0 9,0 6,0 7,0 3,0-2,0-1,0 2,0 0,0-3,0 3,0-1,0 3,0-1,0-2,4 2,1-1,1-2,-2 2,-1-1,-1-2,-1-1,3-3,2 0,3-2,1 0,3-1,2 0,4-4,3-1,6-4,2-4,4-5,1-2,3-3,4-1,-3-9,2-3,-2-4,-4-3,-3-3,-3-6,-3-2,-1 0,-5 0,-1 2,-5 1,-4 1,1 0,-3 1,-1 1,-3 0,-2-1,-9 1,-8 3,-2 2,-2 4,-1 4,-2 5,-2 3,0 5,-1 4,0 8,0 7,4 3,6 3,1 0,3 0,3-1,4 0,2 0,1-1,1 0,4-1,3 1,-1 0,7-1,1 1,3-5,2-1,3 0,1-2,2-1,-1-3,6 1,0-2,5-4,0-2,-6-3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1.6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 30,'-4'-4,"-2"-5,-3-2,-1 5,2 9,2 11,1 8,3 4,1 7,1 5,0 5,1-1,-1 2,0 0,1 2,-1-2,0-1,4-4,2 1,-1-3,-1 0,-1-1,3-2,1-4,-2-2,0-2,2-5,0-2,-1-1,3-2,-1 0,3-3,4-4,-1 1,2-1,-3-2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1.92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 58,'-4'0,"-2"-4,1-6,1-6,5 1,3 6,0 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2.85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6,'-5'-4,"-1"2,1 7,0 10,2 7,1 4,1 1,1 1,0 0,0 3,0 0,0 0,1 3,-1-1,0-1,0-2,0-2,0-2,0 0,0-1,0-9,0-12,0-10,0-8,0-6,0-4,0-2,4-1,2-4,0-1,-2 0,3 3,1 0,-2 3,-1 0,2 5,4 6,1 10,2 6,3 2,2 5,3 2,2-2,1 3,0 3,0 0,0 1,0 2,0 3,0-2,0 0,-5 0,-1 3,1 1,-4 2,0 0,-3 0,1 1,-2 0,-3 0,-4 0,-2 0,-5-5,-4-9,1-11,-4-10,0-7,-3-5,0-3,3-2,3-4,1-1,3 1,2-4,0 1,8 2,4 2,0 2,1 6,-1 2,-3 0,2 5,2-1,4 3,3 4,3 3,0-1,2 0,0 2,1 1,-1 2,0 0,0 2,0 0,0 0,-1 9,1 2,0 0,-1 2,1 3,-4 2,-3 4,-2 1,-6 2,-3 0,-4 0,-2 0,-1 0,-1 0,0 0,1 0,-1 0,1-1,-1 1,1-5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6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0 24575,'-3'48'0,"-2"-1"0,-23 91 0,15-88 0,3 1 0,2 1 0,-1 58 0,5-62-1365,-1-27-5461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3.3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99 200,'0'-4,"0"-6,-8-5,-3-5,-4 2,1 8,3 9,3 10,3 7,2 5,2 4,-3 1,-1 0,0 1,1-1,2 0,0-1,2 0,-1 0,1 0,5-1,0 1,9-5,2-1,2-4,2-5,2-3,2-4,0-2,1-9,0-4,0-3,0 0,0-5,-4-4,-2-2,1-1,-4 1,0 0,-3-5,-4 0,-3 1,-2 1,-3 1,-1 2,0 0,-5 1,-1 0,-8 1,-11 4,-4 1,-2 4,-4 5,0 3,1 4,7 10,4 4,1 5,1-1,3 5,5 5,5 0,4 2,2-4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4.1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423 668,'0'-4,"5"-10,0-7,0-4,0-1,-2-2,-1 1,-1 0,-1 1,0 0,-8 6,-4 0,-3 1,-3 3,1 0,-1 3,-1 3,-2 4,-1 3,-2 1,0 2,-1 0,0 1,0 8,0 3,0 4,1-2,-1 2,4 2,2 2,4 2,4 1,5 2,2-1,3 2,1-1,9 0,4 0,7-1,4 1,3 0,5-5,1-5,0-1,1-3,1-4,1-2,0-3,-2-1,-4-9,3-4,-5-3,-3 0,-1-5,-1-4,0-2,-4-4,-1-2,-4-4,0-4,-1 0,-5 0,-2-3,-3-3,-1-1,-2 3,0 1,-1 3,0 4,1 5,-1 2,-3 7,-2 3,-4 4,-4 6,-4 3,1 7,-1 4,3 5,0 1,2 6,3 6,4 2,3 1,-3 5,0 2,1 2,1 1,1 2,2 3,0 3,1-2,9 0,2-2,0-1,3-1,-3-4,7 1,4-2,2-5,2-5,0-1,0-5,0-5,3-4,2-4,0-3,2-1,0-1,-1-4,-2-1,-2-5,-2 1,0-7,-2-4,1-4,-5-1,-1 0,-4-1,-5-3,1-1,-2 0,-3 2,-2 1,-1 1,-2 2,-1 0,0 0,-1 1,-8-1,-2 1,0 0,-2 3,1 2,-1 0,-4 3,3 12,-2 8,3 6,2 7,1 4,0 2,-1 2,1 1,2 5,2 0,3 4,1 0,2-1,0-3,0 2,5-1,1-1,8-2,1-1,7-2,4-1,2-4,0-3,-1-3,4-5,1-4,3-3,0-2,-2-1,2 0,-5-1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4.49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 0,'0'5,"0"4,0 7,4-1,1 2,9 2,5 2,9 1,3 2,5 1,1 0,2 4,-2 2,2-1,-1 3,-4 1,1 2,-1 4,-6 3,-4 3,-6 2,-6 1,-6 5,-2 2,-4-1,-4-1,-3-1,-12-2,-7 0,-12-1,-8-1,-8 0,-9-4,-4-2,-5-3,-7-5,11-8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05.12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7,'0'-5,"0"4,0 6,0 6,0 9,0 6,0 3,0 0,0 0,0-10,0-11,0-17,0-10,4-6,2-3,-1-2,-1 1,4 6,-1 9,-1 17,-9 16,-5 9,-1 4,1 0,2 0,2-6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40.66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 0,'-8'0,"-3"0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42.03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39 273,'-4'0,"-1"-4,-5-2,-4 0,8 2,10 1,8 1,6 1,5 0,6 1,7 0,6 1,7-5,10-2,6-3,9-1,9-6,7-1,9-2,9 3,2-1,4 3,4-1,-2 3,0 3,-2-1,-4 1,-5 2,-2 3,-7-3,-2 0,-5 2,-6 0,-7 3,-5-4,-6 0,-9 1,-11 1,-8 1,-7 1,-4 2,-2-1,-14 1,-12 1,-11-1,-7 0,-4 5,-6 0,-3 1,-4 2,-4 1,5-2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42.54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10 179,'0'4,"-4"2,-2 3,9 1,8-2,2 2,7 0,5-2,2-3,5-2,5-1,5-2,3 0,8-8,6-4,11 1,5-2,7 1,2-1,4 1,3-2,4 2,1-1,6-3,3 2,0-2,-2 3,-5 3,-2-1,-2 2,-3 2,-5 2,-4 2,-4 2,-3 1,-5 0,-6 0,-6 1,-9-1,-8 1,-7-1,-5 0,1 0,-5-8,-2-4,-5 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42.7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38,'4'0,"2"-4,3-2,1-3,2-1,0 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4:38.49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1 150,'3'0,"6"0,4 0,3 0,4 0,4 0,3 0,-1 0,3 0,1 0,1 0,4 0,-1 0,0 0,-1 0,1-3,-2-2,1 0,2 1,2 1,2-2,2-1,0 2,2 0,-1 1,1 2,4 0,0 1,4-3,3-2,4 1,-1 1,1-3,1-1,1 2,2 1,0-2,-2 0,-5 0,0 3,-3-3,-3-1,-3 2,-1 2,-2 0,-1 2,0 0,0 1,0 0,-1 1,2-1,-1 0,0-4,-3 0,-2-1,1 1,4 1,3 2,-3 0,-2 0,0 1,0 1,1-1,0 0,-3 0,0 0,-1 0,2 0,-3 0,0 0,-2 0,-1 0,2 0,-1 0,0 4,-1 1,0 0,2-1,-2-2,2 0,1-1,2-1,2 0,-3 0,0 3,1 2,1-1,-2 0,-1-2,1 0,-2-1,0-1,-2 0,0 4,2 0,2 1,2-2,-2 0,0-2,1 0,1-1,1 0,1 0,1 0,0 0,1 0,-4-1,-1 1,0 0,-3 0,0 0,1 0,2 0,-3 0,1 4,2 1,-4-1,1 0,-2-2,1 0,-3-1,2-1,1 0,0 0,0 0,-2 0,2 3,1 2,-1-1,0 0,2-2,-1 0,0-1,1-1,-1 0,0 0,1 0,-1 0,0 0,-2-1,0 1,-1 0,0 0,3 0,-2 0,-2 4,0 1,-1-1,-2 0,1-2,-1 0,-1-1,-2-1,-1 0,-2 0,0 0,-1 0,0 0,0-1,0 1,3 0,2 4,0 1,2 0,1-1,2-2,-1 0,-1-1,-3-1,2 0,0 0,-2 0,-1 0,-1 0,-2-1,0 1,-1 0,0 0,0 0,0 0,0 0,0 0,0 0,-7-7,-10-3,-5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46.06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46 139,'-4'0,"-4"0,-5 0,0 4,6 1,7-1,8 0,6-2,8 0,3-1,5-1,5 0,3 0,3-4,5-1,1 1,5 0,3-2,4-1,2 2,2-3,1 1,0 0,0 3,-3 1,-2 2,0 0,1 1,-2 0,-1 0,-3 1,-3-1,1 0,-6 0,-2 0,-3 0,-3 0,-6 0,-4 0,-4 0,-5-3,-6-6,-9-3,-6-5,-5 2,-2-1,-3 2,1 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7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22 24575,'28'-10'0,"-3"1"0,-21 8 0,0 1 0,0-1 0,0 1 0,0 0 0,1 0 0,-1 0 0,0 1 0,0-1 0,0 1 0,0 0 0,0 1 0,0-1 0,0 0 0,0 1 0,0 0 0,0 0 0,-1 0 0,1 1 0,-1-1 0,0 1 0,0 0 0,1 0 0,-2 0 0,1 0 0,0 0 0,-1 1 0,1-1 0,-1 1 0,0-1 0,1 5 0,0-2 0,-1 0 0,0 0 0,0 0 0,-1 0 0,0 0 0,0 1 0,0-1 0,-1 0 0,0 0 0,0 1 0,0-1 0,-1 0 0,0 0 0,0 1 0,-1-1 0,0 0 0,0 0 0,0 0 0,-6 10 0,-15 16-201,-2-1 0,-1-1 0,-52 47 0,64-64-360,-3 4-6265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49.95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51 0,'-4'0,"-4"0,-5 0,-4 0,9 4,9 4,11 5,7 0,9 5,2-1,-1 1,3-3,-1 0,-2 1,1-3,0 0,-3 2,2-2,0 1,-2 1,-2 2,-5 2,-2-3,-5 0,-4 0,-3 2,-4 1,-1 1,-2 0,1 1,-5 1,0-1,-4-3,0-2,-5 1,-1 1,-5-3,1 0,0-3,0 0,-1-2,0-2,0 0,-1 0,-1 1,1 0,0-2,0-2,7-2,6-5,4-3,3 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56.46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37 297,'-4'0,"-4"0,-5 0,4 0,6 0,12 0,7 0,5 0,2 0,1 0,0 0,0 0,-1 0,-1 0,3 0,1 0,0 0,-1 0,2 0,1 0,2 0,0 0,2 0,2 0,0 0,1 0,1 0,-1 0,0 0,2 0,-2 0,-4 0,1 0,-2 0,-2 0,1 0,-1 0,-1 0,-2 4,-2 1,0-1,-2 0,0-2,0 0,0-1,3-1,2 0,0 0,-2 0,0 0,-1 0,-1-1,3 1,1 0,0 0,-2 0,4 0,-1 0,3-3,3-2,1 0,0 2,3-3,-2-1,0 2,-2 1,1 1,-2 2,0 0,-1 1,-2 0,1 0,-2 1,-1-1,-1 0,1 0,0 0,3 0,-1 0,3 0,-1 0,1 0,3 0,-1-3,1-2,1 0,3 2,1-3,1-1,1 1,0-1,1-1,-1 2,1 2,0 1,-1 1,-3 2,-1-4,-1 0,-2 0,0 0,-2 2,0 0,-2 2,1-1,3 1,2 1,2-1,-2 0,0 0,1 0,1-3,4-2,3 1,1 0,-1-2,-1-1,-1 2,3-3,1 1,-1 1,-5-2,-2 0,-1 2,1 2,-4 1,0 1,-3 2,0 0,2 0,-1 0,0 1,2-1,-2-3,1-2,1 1,2 0,2 1,-2 2,-1 0,0-3,2-1,1 1,1 0,1 2,-3 0,2 2,2-1,0 1,1 1,3-5,1 0,3-1,0 2,2 0,0 2,1-4,2 0,3 1,-2 0,0 2,2-3,1-1,-2 1,-1 2,2 1,-3 0,0 1,2 1,-2 0,0 1,1-1,-1 0,0 0,-3 0,2 4,1 1,3-1,1 0,2 2,1 0,1 0,-1 1,1 1,-3-2,-3-2,2 2,-1 0,2 0,-2-3,-1 3,-3 0,0-1,-2-1,0-2,3 4,-2-1,-2 0,-3-1,-3-2,-2 3,-1 1,-1-2,-3 0,-2-2,-4 0,1-2,-3 0,1 0,-1 0,-3 0,-2 0,1-1,1 1,1 0,1 0,1 0,0 0,1 0,0 0,0 0,3 0,3 0,-3 0,1 0,2 0,0 0,3 0,0 0,4 4,3 1,-1-1,3 3,3 1,4 1,3 1,-1 1,-1-1,2 1,0 0,2 0,-3 0,-1-4,1 2,-3-1,0 2,-2-2,1-1,-3 2,-2-2,1 0,-1 0,-6 1,-2-3,-2-1,-4-1,-4-2,-5 0,-2-1,-3 0,0-1,-2 1,0 0,1-1,-1 1,1 0,0 0,0 0,0 0,0 0,0 0,0 0,1 0,-1 0,0 0,0 0,0 0,1 0,-1 0,0 4,0 1,0 0,0-1,1-2,-1 0,-4 3,0 0,-1-1,2 0,0-2,-2 3,0 0,0 0,2-1,0-2,2 0,0-2,-9-3,-12-2,-4-3,-10-1,-8-2,-5 1,3 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59.52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 72,'-4'0,"-4"0,6 0,7 0,9 0,7 0,3 0,5 0,4 0,1 0,1 4,2 1,2-1,5 4,3-1,-1 0,4 1,0 0,-1-2,2-2,-1-1,-1-2,2 3,-1 1,-2-1,2 0,0-2,-2-1,2 0,0-1,2 0,-1 0,2 0,-1 0,-2-1,-2 1,1 0,0 0,-2 0,3-3,-1-2,3 0,-1 2,2 0,3 2,2 0,3 0,-2 1,-1 1,1-1,2 0,4 0,13-3,7-2,1-3,-4-1,-2 2,-3 1,-4-1,0 0,-2 2,-2 1,-2 2,-5 0,-3 2,0 0,-3 0,0 0,-3 1,-2-1,-4 0,-2 0,-1 0,-2 0,0 0,0 0,-1 0,1 0,0 0,0 0,4 0,1 0,0 0,-1 0,-1 0,3 0,0 0,-1 0,3 0,-1 0,-1 0,3 0,-1 0,-2 0,2 0,0 0,2 0,-1 0,3 0,-2 0,1 0,0 0,0 0,3 0,-1 0,-2 0,-1-3,-1-2,-2 0,-2 2,-6 0,-2 2,-4-4,-5 0,-4 1,-2 0,-3 2,0 0,0 2,-1-1,0 1,1 1,0-1,0 0,0 0,0 0,0 0,0 0,0 0,4 0,1 0,0 0,-1-3,-1-2,-2 0,0 2,0 0,-1 2,0 0,-3 0,-6-2,-4-2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14.51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87 34,'0'-3,"0"-6,0-3,0 2,0 11,0 9,-4 6,0 8,-1 7,-2 1,-1 3,2 3,-3-2,2 0,0 2,3 1,-2 1,-1 1,2 1,2-3,0-1,2-4,1-3,0-4,0-3,0-2,0-1,1 0,-1-1,3 1,2-1,3-3,4-4,4-5,2-4,6-2,2-2,4 0,4-1,3-3,7-2,2-6,5-2,1-5,2-3,3 2,-2 1,-2 0,0 0,-1 2,-3 2,-2 3,-2-1,-5 3,-6 3,-5-2,-3 1,-4 3,-1 1,-8 1,-6 2,-5 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09.71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3305 827,'3'0,"6"0,0-3,0-6,-3-4,-9 0,-4-2,-1-1,1-2,1-1,-1-2,0 0,-2 0,0-1,-1 1,0-1,3 1,-2 3,1 2,2-1,1 0,-1 2,0 0,1-1,-3-1,1-2,-2 0,0-2,2 0,-2 0,1 0,-2 3,1 1,2 0,-1 3,0 0,2 0,-2 1,0-1,-1 3,0-1,-2 1,-3 0,-2 1,-2-1,-1 1,-2-1,-1 2,0 1,1 0,-1 0,1 2,-1-2,1 1,0 1,0-2,-4 0,-1 3,0 0,1-1,2 0,0 1,1 1,0 2,1 1,-4 0,0 1,-4 0,-1 1,-2-1,1 0,-2 0,-2 0,1 0,-1 0,2 0,0 0,1 0,-1 4,2 1,-1-1,-3 0,2-2,-2 0,-1-1,2 3,-1 1,2-1,3 3,3 1,-1-2,0-2,2 3,-2-1,0 0,2-3,-3 3,0 0,2-1,2 3,-3-1,1-1,1-2,1 2,1 0,-2 0,0 1,0 0,-2-1,-1 2,2-1,2 3,-3-1,1 2,0-1,2 1,2-1,0 2,1-2,1 1,0-1,0 1,0-1,0 2,1-2,-1 1,-1 2,1 0,0 0,-4-2,-1 2,1-3,0 2,-3 1,1 0,0 0,2 2,1-2,1 1,2 1,-1 3,1-3,1 0,-1 1,0-2,0 0,0 1,0-2,-1 1,1 1,0 2,3 2,2 0,-1 2,0 0,-2 1,0-1,-1 1,-1-1,0 0,3 1,1-1,1 0,1 0,1-3,3-2,3-6,2-10,3-7,2-7,1-4,0-3,1-1,0-5,-1 0,1 0,-1 1,0 1,0 2,4 1,0 1,1-1,-2 1,0 1,-1 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4:30.9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280 1590,'-4'0,"-4"0,2 0,6 0,7 0,9 0,6 0,2 0,4 0,2 0,2 0,0 0,1 0,3 0,-2 0,1 0,2 0,1 0,2 0,1 0,1 0,4 0,1 0,1 0,2 0,0 0,-2 0,-1 0,2 0,0 0,2 0,0 0,2 0,-1 0,2 0,2 0,3 0,1 0,6 0,2 0,0 0,0 0,2 0,0-3,3-2,0 0,-3 1,-1 1,-2-2,-2-1,-4 2,-2 0,-4 1,-1 2,-1 0,0 1,-2 0,2 1,-1-1,-2 0,0 0,0 0,2 0,3 0,3 0,2 0,2 0,1 0,-3 0,0 0,-1 4,-2 1,0-1,-3 0,-4-2,-2 0,-3 3,2 0,1 0,-2-2,-1 0,0-2,-2 0,0-1,-1 0,4 0,1 0,0 0,-1 0,-1-1,-2 1,1 0,-2 0,1 0,-1 0,-4 0,-1 0,-2 0,-5 0,0 0,-1 0,-2 0,-3 0,0 0,-2 0,-1 0,0 0,0 0,-4-3,-1-2,-3-4,-4-3,-4-3,-2-4,-2-1,3-1,0-1,0 0,-1 1,-1-5,-1 0,-1-4,1 1,-1-3,-1-3,1 1,0-1,0-2,0-1,0 1,-4 1,-1-2,1 3,-3 0,-1 2,-1 0,-1 1,3 0,-2-3,1 2,-2 2,0 0,3 1,-1-1,0 0,-2-1,1 2,2-3,-1 2,0-1,2 1,-2-2,1 2,1-1,2 1,1 2,-2 6,0 3,0 2,-2 0,-4 0,0-1,-1 3,-3 0,-2 4,2-1,0 2,-2 0,-1 1,-1 3,-1 2,0 3,-1 0,-4 2,-2 0,-2 1,-5-1,1 1,-2-1,-1 0,-3 0,-2 0,0 4,-1 1,-1-1,-3 0,-2-2,-2 0,-5-1,1 3,-2 1,-2-1,2-1,-1 0,2-2,0 4,-1 0,1 0,-1-2,-1 0,-2-2,2 0,-1-1,0 0,-2 0,-1 0,-1 0,2 0,1-1,0 1,-1 0,3 0,-1 0,0 0,2 0,0 0,-1 0,-3 0,0 0,-2 0,-1-3,-1-2,1 0,-1 1,0 1,0 2,0 0,1 0,-1 1,1 1,-1-5,-3 0,-1-1,0 2,4 0,3 2,0 0,1 0,2 1,5 1,3-1,0 0,1 0,2 0,2 0,-3 0,0 0,1 0,1 0,1 0,5 0,2 0,0 0,3 0,1 0,1 0,1 0,0 0,4 0,2 0,2 0,-2 0,0 0,0 0,2 0,1 0,0 0,2 0,-1 0,1 0,0 0,4 4,4 8,5 9,4 5,2 2,2 3,0-1,1 3,0 3,0 2,-1 1,1 6,-1 2,0 0,0 3,4 1,0 1,1 4,2 2,0 3,3 1,0 2,-3 0,2-4,-1-1,2-3,0 0,-3-3,1-4,0-2,2-5,-1-4,-2-3,1-6,0-2,-2-4,2-1,-1-1,-1-1,2-3,0-2,-2-6,-2-8,-2-9,0-6,2-4,1-7,2-2,2 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4:32.0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3192 911,'3'0,"2"-3,0-6,2 0,0-3,3-2,0-3,-3-2,2 2,-1 0,-1 0,-3-4,-1-3,2-1,0 1,-1 0,0 1,-2 1,-1 1,0-1,-1 1,0 0,0 0,-1 0,-6 0,-3 0,1 0,-2-1,1 1,-2 0,-2 0,2 0,-2 0,-1-1,-2 1,-2 0,-1 4,0 0,2 1,1-2,0 3,-4 0,-3 0,0 1,0 0,-3 3,-1-1,1 2,-2 2,1 0,-3 0,0 2,-1 2,-2 1,0 2,-1-3,-1-1,-3 1,-1 1,-1 1,-1 0,0 2,-1-1,0 1,-3 1,-1 2,0 2,0 0,3-1,0 6,0 1,2-1,-1-2,1-3,0 2,-4-1,-1 3,1-1,0-1,1 1,1 0,0-2,5 2,2-1,-1-1,0 2,-2 0,0 1,-2 0,1 2,-2-1,4 1,2-1,-1 2,2-2,1 1,-1-1,2-3,-1 2,3-1,-1 2,-2-1,1 2,0 2,1-1,0 2,1 1,0 2,1-2,2 0,3 2,1 4,-1 3,0 0,1 0,0 0,2-1,0 3,2 0,0 0,-1-1,1 3,0-1,4 3,1 0,-1-2,0 2,2-1,0 2,3 0,3-3,0-2,1-1,2-3,-1 0,0-1,1 0,2 0,2-8,1-9,0-9,1-7,1-5,-1-4,0-1,1-1,-5 0,0 0,-1-3,1 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4:32.53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23 5,'0'-3,"0"2,0 4,0 7,0 3,0 9,0 3,0 4,0 2,0 2,-4-1,0 1,-1-1,1 2,2-3,0-2,1-2,1-3,0-1,0-2,0 0,0 0,4 0,1-1,3-3,1 0,1-4,4-4,2-4,3-2,1-1,1-2,4-1,2-7,3-2,3-4,8-2,3-2,6-2,4-1,5-1,6-3,3-2,0 1,4 1,0 1,-1 4,-3 3,-4 0,-7 3,-10 1,-8 2,-8 3,-9 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4:46.0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59 9,'0'-3,"3"-2,2 4,0 6,-2 5,0 5,-1 3,-2 3,1 1,-1 0,0 4,-4 1,-1-1,0 3,1 0,2 2,0 0,1 1,-3-1,0 2,-1-2,2 2,0-2,2 1,0 0,1 0,0-1,0 1,0 0,1-4,-1 2,0-1,0-1,0-3,0-1,0 1,0 2,3-2,2 0,0-2,-2 0,0-2,-1 1,2-1,1 0,0 0,-2 0,-1 0,0 0,-1-11,-5-14,-1-10,-3-6,0-4,-3-1,-3 0,1 1,3 1,3 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4:46.50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0,'3'0,"2"4,0 4,2 9,4 4,0 3,1 0,0 1,0-2,3-3,-2-3,0 0,-1 1,0 1,2-3,2-1,-1 1,0 1,1 2,1-3,2-4,-2 0,-2-2,2-4,1-9,1-8,0-6,2-6,0-4,-3-1,-2 1,-3 2,0 1,-2 1,0 1,2 1,-1-1,-2 2,0 2,-2 9,-1 13,-3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2.9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77 610 24575,'0'1'0,"1"0"0,-1 0 0,0 0 0,1-1 0,-1 1 0,1 0 0,-1 0 0,1 0 0,-1 0 0,1-1 0,-1 1 0,1 0 0,0 0 0,0-1 0,-1 1 0,1-1 0,0 1 0,0-1 0,0 1 0,-1-1 0,1 1 0,0-1 0,0 0 0,0 1 0,0-1 0,0 0 0,0 0 0,0 0 0,0 0 0,0 0 0,1 0 0,33 1 0,-22-3 0,0 0 0,1-1 0,-1 0 0,0-1 0,-1 0 0,1-1 0,14-8 0,-20 9 0,0 0 0,0 0 0,0-1 0,-1 0 0,0 0 0,0-1 0,0 0 0,-1 0 0,0 0 0,0-1 0,0 1 0,-1-1 0,5-11 0,-8 16 0,0 1 0,0 0 0,-1 0 0,1-1 0,-1 1 0,1 0 0,-1-1 0,1 1 0,-1-1 0,0 1 0,0 0 0,0-1 0,0 1 0,0-1 0,0 1 0,0-1 0,0 1 0,0 0 0,-1-1 0,1 1 0,-1-1 0,1 1 0,-1 0 0,1-1 0,-1 1 0,0 0 0,0 0 0,1 0 0,-1-1 0,0 1 0,0 0 0,0 0 0,0 0 0,0 0 0,-1 1 0,1-1 0,0 0 0,0 0 0,-1 1 0,1-1 0,0 1 0,-1-1 0,1 1 0,0-1 0,-1 1 0,-2 0 0,-2-1 0,0 0 0,0 1 0,0 0 0,0 0 0,0 1 0,0-1 0,0 1 0,0 1 0,1-1 0,-8 3 0,-4 4 0,0 1 0,1 0 0,0 1 0,1 1 0,0 0 0,0 1 0,1 1 0,1 0 0,0 0 0,-12 18 0,17-20 0,1 0 0,0 0 0,0 1 0,1 0 0,0 0 0,1 0 0,1 1 0,0 0 0,0 0 0,1 0 0,1 0 0,1 0 0,-1 1 0,3 23 0,-1-33 0,1 0 0,0 0 0,0 0 0,0 0 0,1-1 0,-1 1 0,1-1 0,0 1 0,0-1 0,1 1 0,-1-1 0,0 0 0,1 0 0,0 0 0,0-1 0,0 1 0,0-1 0,0 1 0,0-1 0,1 0 0,-1 0 0,1 0 0,-1-1 0,1 1 0,6 1 0,10 2 0,-1-1 0,1 0 0,36 1 0,-45-4 0,17 0 0,-1-1 0,1-2 0,0-1 0,-1-1 0,0-1 0,0-1 0,0-2 0,-1-1 0,0 0 0,39-22 0,-44 20 0,0-1 0,-1-1 0,-1 0 0,0-2 0,-1 0 0,-1-1 0,0 0 0,-1-2 0,-1 0 0,0-1 0,-2 0 0,20-38 0,-28 46 0,-1 0 0,0 0 0,-1-1 0,0 1 0,-1-1 0,0 0 0,-1 0 0,0 0 0,-1 0 0,0 0 0,-1 0 0,0 0 0,-1 1 0,-1-1 0,0 0 0,0 1 0,-1 0 0,0-1 0,-1 2 0,-1-1 0,0 0 0,0 1 0,-1 0 0,0 1 0,0 0 0,-1 0 0,-10-9 0,0 4 0,-33-20 0,44 30 0,0 0 0,-1 1 0,0-1 0,1 1 0,-1 1 0,0 0 0,-16-3 0,22 5 0,1 0 0,0 0 0,-1 0 0,1 0 0,-1 0 0,1 1 0,-1-1 0,1 0 0,-1 1 0,1-1 0,0 1 0,-1-1 0,1 1 0,0 0 0,0 0 0,-1-1 0,1 1 0,0 0 0,0 0 0,-2 2 0,1 0 0,1 0 0,-1-1 0,0 1 0,1 0 0,0 0 0,0 0 0,0 1 0,0-1 0,-1 4 0,0 8 0,1 1 0,0-1 0,2 20 0,0-22 0,-1-4 0,0 0 0,1-1 0,0 1 0,1-1 0,-1 1 0,2-1 0,-1 0 0,1 1 0,1-1 0,-1-1 0,2 1 0,-1 0 0,1-1 0,0 0 0,0 0 0,1 0 0,-1-1 0,13 10 0,7 2 0,2 0 0,0-2 0,1-1 0,33 12 0,3 3 0,23 6 0,-67-29 0,-1 0 0,0 1 0,0 1 0,0 1 0,-1 0 0,-1 2 0,23 18 0,-38-29 0,0 1 0,0 0 0,0 0 0,0 0 0,0 1 0,-1-1 0,1 0 0,-1 0 0,1 1 0,-1-1 0,0 1 0,0 0 0,0-1 0,-1 1 0,1 0 0,0-1 0,-1 1 0,0 0 0,0 0 0,0-1 0,0 1 0,0 0 0,0 0 0,-1-1 0,1 1 0,-1 0 0,0 0 0,0-1 0,0 1 0,0-1 0,0 1 0,-1-1 0,1 0 0,-1 1 0,1-1 0,-1 0 0,0 0 0,0 0 0,0 0 0,-3 2 0,-6 5 0,0-1 0,0 0 0,-1-1 0,0 0 0,0-1 0,0 0 0,-14 4 0,24-10 0,-73 23 0,70-22 0,0 0 0,0 0 0,0-1 0,1 1 0,-1-1 0,0 0 0,0-1 0,0 1 0,0-1 0,0 0 0,1 0 0,-1 0 0,-7-3 0,11 3 0,-1 0 0,1 0 0,0 0 0,-1 0 0,1 0 0,0 0 0,0 0 0,0-1 0,0 1 0,0 0 0,0 0 0,1-1 0,-1 1 0,0-1 0,1 1 0,-1-1 0,1 1 0,-1-1 0,1 1 0,-1-3 0,1 0 0,0 0 0,0 1 0,1-1 0,-1 0 0,1 1 0,0-1 0,0 0 0,2-5 0,3-3 0,0 1 0,1-1 0,0 1 0,9-11 0,22-20 0,2 2 0,2 1 0,72-51 0,-15 13 0,0-7 0,154-168 0,-246 243 0,0 0 0,-1 0 0,0-1 0,0 0 0,7-19 0,-11 26 0,-1 0 0,0 0 0,0 0 0,0 0 0,0 0 0,-1 0 0,1 0 0,-1 0 0,0 0 0,1 0 0,-1 0 0,-1 0 0,1-1 0,0 1 0,-1 0 0,0 0 0,1 0 0,-1 0 0,-1 0 0,1 1 0,0-1 0,-1 0 0,1 0 0,-1 1 0,-3-5 0,4 6 0,-1 1 0,1-1 0,-1 0 0,0 0 0,1 1 0,-1-1 0,0 1 0,1-1 0,-1 1 0,0 0 0,0 0 0,1 0 0,-1 0 0,0 0 0,0 0 0,0 0 0,1 0 0,-1 1 0,0-1 0,0 1 0,1-1 0,-1 1 0,-2 1 0,-38 22 0,39-22 0,-18 13 0,0 2 0,2 0 0,0 1 0,1 1 0,0 1 0,2 1 0,0 0 0,-16 31 0,30-49 0,-1 1 0,1 0 0,0 0 0,0 0 0,1 0 0,-1 1 0,1-1 0,0 0 0,0 1 0,1-1 0,-1 1 0,1-1 0,0 1 0,0-1 0,0 1 0,1-1 0,-1 0 0,1 1 0,0-1 0,0 0 0,3 5 0,-1-3 0,0-1 0,1 1 0,0-1 0,0 0 0,1 0 0,-1-1 0,1 1 0,0-1 0,1 0 0,-1 0 0,0-1 0,1 0 0,10 5 0,47 17 0,106 29 0,-113-38 0,20 1 0,15 3 0,-83-17 0,1 0 0,-2 0 0,1 0 0,0 1 0,-1 0 0,1 1 0,-1 0 0,8 7 0,-13-10 0,0-1 0,0 1 0,0 0 0,-1 0 0,1 0 0,-1 0 0,1 0 0,-1 0 0,0 0 0,0 0 0,0 0 0,0 1 0,0-1 0,0 0 0,0 1 0,-1-1 0,1 1 0,-1 3 0,0-4 0,-1 0 0,1 0 0,-1 0 0,0 0 0,1 0 0,-1 0 0,0 0 0,0 0 0,0-1 0,0 1 0,-1 0 0,1-1 0,0 1 0,-1-1 0,1 1 0,-1-1 0,-2 2 0,-4 2 0,-1 0 0,1-1 0,-1 0 0,0 0 0,0-1 0,0 0 0,0-1 0,-11 2 0,-4-1 40,1 0 0,-25-1 0,43-2-139,-1 0 0,0 0 0,1-1 0,-1 0 0,1 0 0,-1-1 0,1 1 0,-1-1 0,1 0 0,0 0 0,0-1 0,0 0 0,0 0 0,-5-4 0,-6-10-6727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8.1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203 125 24575,'-3'1'0,"1"-1"0,-1 1 0,0 0 0,1 0 0,-1 0 0,0 0 0,1 0 0,-1 0 0,1 1 0,0 0 0,-1-1 0,1 1 0,-3 3 0,-27 29 0,29-30 0,-13 15 0,0 2 0,2 0 0,0 1 0,2 0 0,0 1 0,-9 28 0,16-37 0,0 0 0,1 0 0,1 1 0,0 0 0,1 0 0,1 0 0,0 0 0,1 0 0,0 0 0,2 0 0,5 27 0,-5-37 0,0 0 0,1 0 0,-1 0 0,1 0 0,0 0 0,1-1 0,-1 0 0,1 1 0,0-1 0,0 0 0,0-1 0,1 1 0,-1-1 0,1 0 0,0 0 0,0-1 0,0 1 0,0-1 0,0 0 0,9 2 0,6 2 0,1-1 0,-1-1 0,1-1 0,23 1 0,-24-3 0,1-1 0,-1 0 0,0-2 0,0 0 0,0-2 0,32-8 0,-40 8 0,0-1 0,0 0 0,-1-1 0,0 0 0,0-1 0,0 0 0,-1 0 0,0-1 0,-1-1 0,0 0 0,14-17 0,-14 14 0,-1-1 0,-1 0 0,0-1 0,-1 0 0,0 0 0,-1 0 0,-1-1 0,0 0 0,-1 1 0,-1-1 0,0-1 0,-1 1 0,0 0 0,-1 0 0,-1 0 0,-1 0 0,0 0 0,-1 0 0,0 0 0,-11-27 0,9 29 0,0 0 0,-1 0 0,0 1 0,0-1 0,-2 2 0,1-1 0,-2 1 0,1 0 0,-1 1 0,-1 0 0,0 0 0,-1 1 0,1 0 0,-2 1 0,1 0 0,-1 1 0,0 1 0,-1 0 0,1 0 0,-1 1 0,0 1 0,-1 0 0,-14-3 0,17 7 0,1 0 0,-1 0 0,0 1 0,1 0 0,-1 1 0,1 0 0,0 0 0,-1 1 0,-13 6 0,0 2 0,1 0 0,-38 26 0,56-33-65,1 0 0,-1 0 0,1 0 0,0 1 0,1-1 0,-1 1 0,1 0 0,-1 0 0,2 1 0,-1-1 0,0 1 0,1-1 0,0 1 0,1 0 0,-1-1 0,1 1 0,0 0 0,0 0 0,1 0 0,0 7 0,0 10-6761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02.92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5 129,'-4'0,"3"0,5 0,5 0,5 0,3 0,3 0,2-3,0-2,4 0,1 2,3-3,0-1,2 2,0 1,0 1,4-2,1 0,-1 0,1 2,0 0,-2 2,1 0,-3-2,0-2,-2 0,2 2,-2 0,-3 1,-1 2,-3-1,-2 1,0 1,-1-1,-4-4,-5-4,-11-1,-6-3,-3 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03.22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 0,'-4'0,"-4"0,5 0,8 0,3 4,3 1,4-1,-1 4,1-1,1 0,2 1,1 3,2 0,-4 2,-1 1,-2 3,-1 2,-3 1,-2 1,-3 1,-3-1,-1 1,-4-5,-2 0,-8-3,0-2,-3-1,2 0,-4-1,-3 0,-1 3,0-1,-1-2,1-4,0 2,4-2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07.16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507 0,'-4'0,"-4"0,-5 0,0 4,-2 1,-1-1,-2 0,-2-2,0 0,-1-1,0-1,-1 0,0 0,1 0,0 0,-1 0,1-1,0 1,0 0,0 4,0 1,-1-1,1 0,0-2,0 0,0 2,7 2,9 2,14 0,8-1,4-1,4 1,3-1,2 0,2-2,3-2,-1-1,1 0,2-1,5-1,3 1,1 0,4 0,0-1,2 1,0 0,2 0,2 0,-1 0,1 0,2 0,2 0,1 0,1 0,1 0,1 0,0 0,-1 0,1 0,0 0,0 0,-4 0,-2 4,-2 1,-1-1,-3 0,-2-2,1 0,-2-1,-1 3,-1 1,-3-1,0-1,2 0,1-2,-1 0,0-1,-1 0,2 0,1 0,-1 0,2 0,1-1,2 1,-1 0,-1 0,1 0,0 0,1 0,-1 0,2 0,0 0,0 0,0 0,0 0,3 0,-1 0,1 4,-2 1,0-1,-1 0,1-2,-2 0,2-1,2-1,-2 0,2 0,-2 0,0 0,-1 3,1 2,2-1,-2 0,2-2,-2 0,0-1,-1-1,1 0,-2 0,2 0,-2 0,1 0,-1-1,-2 1,1 0,-1 0,-1 0,1 0,0 0,1 0,0 0,2 0,3 0,-1 0,1 0,1 0,3 0,1 0,1 0,2 0,-1 0,1 0,4 0,0 0,0 0,3 0,0 0,-1 0,-2 0,2 0,0 0,-1 0,-2 0,-1 0,3 0,-1 0,0 0,-1 0,3 0,0 0,-2 0,3 0,0 0,-1 0,-3 0,0 0,1 0,1 0,-1 0,-1 0,3 0,-1 0,0 0,2 0,0 0,2 0,-1 0,3 0,-2 0,-1 0,-4 0,3 0,-1 0,-2 0,-1 0,3 0,-1 0,-1 0,0 0,1 0,1 0,-2 0,0 0,-2 0,2 0,1 0,-1 0,-1 0,-4 0,-3 0,-1-3,-2-2,-1 0,-3 2,1 0,-2-2,2-1,-3 2,-1 0,1 1,-1 2,-2 0,2 1,0 0,-2 1,-2-1,-1 0,-1-3,2-2,1 0,0 2,-1 0,2 2,0 0,3 0,0 1,3 1,-2-1,2 0,-2 0,2 0,2 0,-1 0,1-3,1-2,3 1,1 0,1 1,1 2,1 0,0 0,-1 1,1 1,0-1,0 0,-1 0,1 0,-1 0,1 0,-1 0,1 0,-1 0,1 0,3 0,1 0,0 0,-1 0,-1 0,0 0,-2 0,0 0,-1 0,4 0,1 0,0 0,-1 0,-1 0,0 0,-2 0,-4 0,-1 0,-1 0,-2 0,0 0,1-3,-1-2,-1 0,-1 2,0 0,-1-2,1-1,-2 1,-3 1,-1 2,-3 0,-5 1,-2-2,-4-2,0 1,-3 0,-3 2,-3 0,-1 2,-2-4,-1-1,0 1,0 0,-1 2,1-3,0-1,0 2,-11 0,-10 5,-9 2,-4 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10.00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40 213,'-4'-7,"-4"-6,-1-5,0-2,3-2,2-1,5 4,6 5,2 1,3 3,3 3,-1 0,1 0,1 2,2 1,1 2,1-2,1-1,0 0,1 2,-1 0,1 2,-1 1,-3 6,-5 8,-5 3,-3 4,-3 1,-6-3,-1-1,-1 0,-6 0,-4 1,0 1,-1 1,-1-4,-1 0,-1-4,3-1,1 2,-1-1,3 0,0 2,3 1,-1-1,2 0,3 1,2 1,2-1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10.31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75 81,'0'4,"-4"1,0-4,3-2,2-5,8-4,3-5,-1-3,1 2,-8 2,-9 5,-11 7,-5 5,-4 4,-1 2,4-2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10.78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98 0,'-4'0,"-4"0,-6 0,-2 0,-3 0,-2 0,10 0,7 4,7 1,4 3,8 0,4-1,7-1,6 1,4-1,4 0,6-2,2-2,4-1,3 0,0-1,2 3,-2 1,-3 1,-4-2,-2 0,-2-2,-1 0,-4-1,-6 0,-4 0,-4 0,-3 0,0 0,-5-4,-6-5,-3-7,-4-5,-3 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11.05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0,'0'4,"3"4,6 5,8 4,4-1,6 0,3-2,-1-1,-2-2,-1 1,-2-2,-2 1,0 3,-1-2,-4 1,0 2,-5 2,-3 1,-4 2,-2 1,-2 1,-8-1,-3 1,-4-5,1 0,-4 0,-4 1,-1 0,0-2,2 0,3-4,-1 1,0-3,2 2,5-3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11.5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43 194,'-4'-3,"0"-6,-5 0,1-3,1-3,2-2,1-2,2-2,5 4,5 0,5 3,8 1,3 2,2 3,0 3,-2 3,0 1,-1 1,-1 0,0 1,-1 3,0 1,0 7,0 5,0 4,-4 1,-4 0,-5 1,-3 0,-3-1,-6 0,-5-1,-1 1,-3-1,-6 0,-3 0,-2-3,-1-2,5 1,1-3,1-4,4 0,-1-2,1 2,-3 2,-1 0,2 1,4 2,4-2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11.8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2,'0'4,"0"4,7 2,6-2,5-1,2-3,2-1,0-6,1-2,-4-3,-2-1,-11 1,-9 3,-12 1,-8 2,-2 1,-1 1,3 3,10 6,7 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4:53.8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129 5,'0'-3,"0"2,0 8,0 7,0 4,0 4,-4 4,0 5,-1 5,1 4,2 1,0 2,1 0,1 0,0 0,0 0,0 0,0 0,1-4,-1-2,0-3,0 0,3-2,2-4,0-2,-2-2,0-2,-1 0,2-5,1-1,0-7,-2-9,-4-4,-2-9,-1-6,0-2,-2-3,0 0,0 1,-2-4,1 0,-3-3,0 0,3-2,-2-3,1 1,2-1,1 2,-1 3,0-1,1 2,2 2,0 1,2 3,1 1,0 0,0 12,0 14,0 11,1 9,2 8,2 6,0 4,2-2,0-1,-1 1,3-3,-1-1,-2-3,-2 1,-1-3,2 1,1-1,-2-3,0-1,-2-3,-1-2,3-4,1-2,0 0,-2-6,-1-12,-4-10,-2-5,0-5,-3-5,-1-1,2 0,-3-3,1 1,-2 2,1-2,-2 1,1 2,2 1,3 2,-2 6,1 1,1 11,1 10,2 12,1 7,1 3,0 3,0 2,0-1,0 1,1-1,-1-2,0-2,0-2,3-2,2 0,0-1,-2 0,0 0,-1-1,-2-2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8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152 93 24575,'-8'0'0,"-3"-4"0,-4-2 0,-3-3 0,-8-6 0,-2-3 0,2-3 0,6 2-8191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4:54.8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1344 0,'-4'0,"-4"0,-5 0,0 4,-1 1,-2 0,-2 2,-2 1,0-2,-2-2,1-1,-4-1,-1 2,-4 1,-3-1,-4 0,1 2,-4 0,-3-1,-1 2,0 1,-3-2,-2-2,-2 2,-1 0,-1 0,0-3,-1 0,2-2,1 0,4-1,1-1,2 1,5 0,2 0,3-1,4 1,4 0,2 0,6-3,9-2,10 0,4-2,6 0,0-3,2 1,-1 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4:55.5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553 0,'3'0,"2"4,-4 1,-2 3,-4 0,-2 3,-3-1,0 2,-5 2,-4-1,-2 0,-2 3,1-3,-5 1,0-2,1-3,0 0,2-1,1 1,1 0,1-2,0 2,0-2,0 0,0-3,0-2,0 0,0-2,0 0,0 0,3 6,5 7,5 8,4 4,9-2,4-2,4 0,0-1,2 0,1-3,1-1,3 0,0 2,1-3,-3-1,-1-2,0-3,-3 0,0-1,-3 2,1-2,-1-1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13.05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62,'-4'0,"3"0,5 0,9 0,6 0,3 0,2 0,0 0,3 0,1 0,2 0,1 0,1 0,0 0,0 0,3 0,3 0,1 0,3 0,0 0,0 0,1 0,0-3,-1-2,1 0,0 2,-1-3,-3-1,-2 2,-3 1,0 1,-2 2,-4 0,-5-3,-4 0,-9 0,-12 0,-7 2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5:13.59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419 33,'7'-3,"6"-6,5 0,2 0,-1 6,-5 8,-5 9,-3 6,-7 0,-3 0,-7 0,-7 0,-3 1,-2 0,0 0,0 0,0 0,-3 1,-1-5,-3 0,1 0,-3 0,0-2,0 0,0 0,3-1,2-1,3-1,1-3,5 0,5 2,9 0,12 1,9 2,4-1,3 1,0 1,0-1,4 0,0 1,-2 2,3-2,0 0,-1 1,-3-2,-1 0,-1-2,-1 0,-1-1,0 0,-4-1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05.60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111 57,'-4'0,"-4"0,-2-3,-2-2,-2-3,-4 0,-1 0,3 0,6-1,14 3,12 5,8 3,6 8,6 6,3 8,3 3,-2 4,-1 1,0 2,-3 2,0-1,-3 0,0-2,-1 1,0-2,-1-3,-3 1,-2-1,-2-2,-1-2,-5-1,-2-2,0 0,-2-1,-1-4,-2-1,-3 0,1-2,-2-8,-1-8,-9-3,-4-6,-1-7,1-4,1 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05.9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850 76,'0'-3,"0"-6,0-4,0-4,-4 2,-4 2,-2 8,-5 4,-5 10,-1 11,-2 8,-4 8,0 4,-4 6,0 3,-1 3,-3 1,1-2,-1 1,-2 0,2-3,0-2,2-2,-1-1,3-5,-2-2,2-3,2-1,3-1,2-4,2-2,0-3,5-1,1-4,3-2,1-3,2-1,-1-2,2 0,2-8,2-8,2-6,2-6,1-3,0-1,4 3,1 1,4 0,-1 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23.92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341 827,'0'-3,"0"-6,3 0,2-3,3-3,5-2,-1-2,1 2,-1 1,-3-1,1-1,-1-1,-3-1,-2-1,-2 0,-1 0,0 0,-1-1,-1 1,1-1,-4 1,-1 0,-3 4,-5 0,-2 4,-4 4,-1 3,-1 3,-1 2,1 8,-1 4,0 6,0 4,1 6,-4 2,-1 3,0 3,1 0,2 0,3 3,3-3,4 0,0-1,3-1,3-1,3-3,1 1,2-2,8-1,3-2,4-5,5-2,5-5,4 0,2-3,2-3,7-2,4-3,2-1,0-5,0-1,0-7,-1-2,-1-6,-4-2,-1-2,-4 0,0 0,-3 1,-2-3,-4 0,-1-4,-2 0,0-2,-2-2,-3-4,-1-5,-3-3,-1-1,-2-3,-2 0,0 1,-1-2,-1 0,-2 3,-2 5,-1 2,-1 6,0 4,-4 4,-1 3,-3 6,-4 5,-4 6,1 7,-1 4,3 8,0 6,-2 7,3 6,-2 6,3-1,-1 1,1 6,0 2,1 0,2 1,3-2,2 1,2-2,1 0,0-1,0-3,1-1,-1-4,0-4,4-3,1-3,0-2,-2-1,4-1,-1 1,3-4,0-9,-1-8,0-5,0-6,-1-3,1-4,-1-2,-1-1,2-1,2 0,1 0,1 4,0 1,0 4,2 7,3 9,-3 7,1 1,1 4,-2 2,0-2,-2 1,1-3,-3 0,1-2,3 0,1-1,0 1,-1-1,2 0,2 0,1-2,1 0,1 0,0-2,0-1,1-3,-1 0,1-9,-1-3,0-3,0-7,1 0,-5 0,0 0,-4-1,-4 1,0-1,-2-1,-1 1,-2 0,-2 0,-1 0,-5-1,-4 5,-6 4,1 8,-2 6,2 5,3 5,3 9,3 4,2 2,2 0,4-2,1 0,8-1,4 0,4-2,1-3,1-2,0-3,0-4,-1-4,-4-2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24.4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131 300,'0'-3,"-4"-2,-4 0,-5 2,0 4,-1 2,1 4,0 9,-2 4,2 3,2 1,5 0,1-1,3 0,2 0,0-2,1 1,-1-1,4-4,2 0,6-1,5-2,7-4,3-3,0-3,-1-3,0-4,-2-2,-2-8,0-1,-1-2,1-2,-5-1,-1-1,1-5,-4-1,1 0,-3 0,1-1,-2-1,-3 1,-2-2,1 1,1-3,-2 0,-2 3,-1 2,3 1,0 2,0 2,-2-1,0 2,-2-1,-4 4,-1 12,-1 10,1 8,-2 5,-1 4,1 1,2 4,1 1,1-1,-2 3,-1-1,1-1,0-2,2 2,1-1,0 0,1-2,0-2,0-1,0 0,1-1,-1 0,0 0,3-4,6-4,8-5,4-4,3-5,0-4,1-7,-5-2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25.74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256 17,'0'-3,"-7"-2,-7 0,-7 2,-4 4,-1 2,3 4,3 1,0 6,5 5,0-1,3 0,0 0,2 1,3 1,2 0,-1 1,0 0,2 1,0-1,2 0,1 0,1 1,7-1,6 0,5-3,2-2,3-3,-1-4,1-3,-1-3,0-2,0-1,0-1,-1 0,0-3,0-1,0-4,1 1,-1-7,-4-4,0-2,-1-1,2-1,-4 1,1-1,-2 1,-1 1,-2-1,-5 8,-5 10,-2 8,0 9,-1 4,1 4,8-3,3 1,3-4,0-1,1-3,2 1,3-2,1-3,1-2,-3 1,0 0,0-1,1-1,1-2,1-1,0 0,-3-5,0-1,-4-7,0-2,-3-2,1 2,-1 0,-3-1,-2-3,-2 7,-2 8,6 8,3 7,2 1,0 3,1-3,-2 2,2-3,1-4,2-2,3-3,0-5,2-2,-3-8,-2-5,-2-4,-5-2,1 4,-3 0,-1 8,1 6,0 7,3 3,2 5,3 3,3 1,-2 1,0-3,1-2,1-4,1-2,1-2,1-2,0-4,0-1,1-7,-1-6,1 1,-5 0,0 2,-4 0,-4 0,0-2,-1-1,-3-2,2 3,0 8,3 6,-2 6,-1 7,-2 5,-2 4,-1 2,-1 1,-1 0,-1 4,1 1,0 3,-1 4,1 3,0 3,0 1,0 1,0 1,0 0,0-3,0-2,0 7,0 0,0-1,0-4,0-5,0-2,-4-3,0-2,-5-3,-3-5,-4-3,-2-4,-2-5,-1-3,-1-10,0-3,0-2,0-2,1-6,0 0,-1-1,1 0,0-1,0-1,0 0,3 0,2 0,3 0,0-4,3-2,-2-2,3-1,2-2,-2-2,2 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25.9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87,'0'-3,"0"-6,3-4,2-4,3 2,1-1,-2 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8.8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53 127 24575,'-2'-2'0,"0"0"0,0 1 0,1-1 0,-1 0 0,1 0 0,-1 0 0,1 0 0,0 0 0,-1-1 0,1 1 0,0 0 0,0-1 0,1 1 0,-1 0 0,1-1 0,-1 1 0,1-1 0,0 1 0,-1-1 0,1 1 0,0-1 0,1 1 0,-1-1 0,0 1 0,1-1 0,0 1 0,-1 0 0,1-1 0,0 1 0,0 0 0,0 0 0,1-1 0,-1 1 0,0 0 0,2-2 0,1 0 0,0 0 0,-1 1 0,2-1 0,-1 1 0,0 0 0,0 0 0,1 0 0,0 1 0,-1-1 0,1 1 0,0 0 0,0 1 0,0-1 0,1 1 0,6-1 0,-5 1 0,0 1 0,-1 0 0,1 0 0,0 0 0,-1 1 0,1 0 0,0 0 0,-1 1 0,1-1 0,-1 2 0,0-1 0,11 6 0,-13-5 0,0 0 0,0 0 0,0 1 0,0-1 0,-1 1 0,0 0 0,1 0 0,-2 0 0,1 0 0,0 1 0,-1-1 0,0 1 0,0-1 0,0 1 0,0 0 0,-1 0 0,2 8 0,-1-3 0,-1 1 0,0-1 0,-1 0 0,0 0 0,0 0 0,-1 1 0,-1-1 0,1 0 0,-2 0 0,1 0 0,-1-1 0,-1 1 0,-5 10 0,0-4 0,-1 1 0,-1-1 0,0-1 0,-1 0 0,-1-1 0,-16 14 0,10-9 0,-2-2 0,2 2 0,0 1 0,1 0 0,1 1 0,-22 35 0,39-55 0,-1 0 0,0 1 0,1-1 0,-1 0 0,1 0 0,-1 0 0,1 1 0,0-1 0,0 0 0,-1 1 0,1-1 0,0 0 0,0 1 0,0-1 0,0 0 0,0 0 0,1 1 0,-1-1 0,0 0 0,1 1 0,-1-1 0,1 0 0,-1 0 0,2 2 0,-1-1 0,1 0 0,0-1 0,-1 0 0,1 1 0,0-1 0,0 0 0,0 0 0,0 0 0,0 0 0,0 0 0,0 0 0,1-1 0,2 1 0,9 2 0,0-2 0,0 0 0,24-2 0,-31 1 0,151-14 0,11-1 0,-138 13-17,46-9 0,-37 4-1314,-18 4-5495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29.95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1264,'0'-3,"4"-2,1-3,-1-4,0-4,-1-2,-1-2,-2-2,1 1,-1-1,0 0,-1 0,1-3,0-1,0-4,0 0,0-1,3-8,2-3,0-6,-2-5,0-5,2-3,1-6,-1-2,-2 4,0 1,-2 2,0 3,-1 9,0 5,0 7,-1 7,1 4,0 3,-4 7,0 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30.33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1 616,'0'-7,"7"-2,2-4,1-3,0-2,0-1,2-3,1 1,4-1,1 0,2-3,-3-1,0-4,0 0,1 2,1-2,0 1,-2 1,0 2,-1 2,2 2,-3 0,0 1,1 3,1 2,2 0,0 3,2-1,0 3,0 3,1 3,-1 2,1 2,2 8,3 3,-2 6,0 5,-1 3,-5 0,-2-1,0 4,-3 1,0-2,-3 3,1 0,-2-2,-3-1,-2-2,-2-1,-2-1,-1-1,0 0,-1-4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30.6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0,'0'4,"0"8,0 9,0 5,3 6,2 0,0 2,2 2,0 3,-1-2,2 0,0 1,-2 1,-1-2,-3-1,0 1,-2-2,0-3,0-1,0-1,-1-2,1-3,0-2,-4-4,-1-6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30.9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44 511,'-7'-11,"-3"-7,1-4,2-2,2 0,1 0,3 0,0 2,1-1,7 2,3 0,4-1,-2 1,5-3,7-2,3 0,0 2,0 0,-2 5,-1 1,-2 1,4 3,-4 1,-1 2,-1 3,0 3,0 2,0 2,1 1,-4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32.1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67 334,'-7'-3,"-6"-2,-1-7,-2-5,2-3,11 2,6 0,9 3,6 1,4 3,2 2,1 4,-2 3,1 1,-2 0,0 9,0 2,-1 3,0 0,0 1,0 1,0-1,0 0,1 2,-1 1,0 2,4 1,1 0,-1 1,0 1,-5-1,-2 1,0-1,-4 0,-4 1,-4-1,-6-3,-7-5,-9-12,-6-10,-3-10,4-6,4-2,6 0,1 0,2-1,2 0,3 1,1-2,2 0,0 2,0 1,4 3,1 0,0 1,6 1,2 0,1 4,0 1,-1 3,3 1,1 2,1 2,2 4,1 1,0 2,-3 8,-1 3,-4 3,0 0,-3 0,2 3,1 1,-1 3,-3 0,-2 1,0 0,0 0,-2 1,-1 0,-2-1,-1 0,-1 1,0-1,4 0,0 0,4-3,0-2,2-3,4-4,2-3,3-3,1-2,1-1,1-8,-1-2,1-4,0-2,-1-3,-3-1,-1-1,-1 3,-2 1,-4 0,-3-1,-4-1,-5 3,-2 7,-1 10,1 7,0 7,2 4,1 2,4-2,1-1,4 0,5 1,-1 0,2-2,2-1,1-3,2-1,1 2,2-2,-1-2,1-4,3-2,1-2,0-2,-1 0,2-1,1-3,-1-1,-2-7,-1-2,-2-1,0-3,-1-1,0-1,0-4,0-3,0 1,0 1,-4-3,0 0,-1 2,-2-3,-4 0,0 2,-1 2,-3 1,-2 1,-1 1,-2 1,-5 4,-5 4,-4 9,-4 4,-3 7,-1 1,-1 7,0 4,0 3,0 1,0 4,1 1,3 3,2 3,-1 0,3-3,4 1,3-1,3 1,3-2,1-1,0-3,1-2,-1-2,5 0,3-1,13-4,5-4,7-6,0-2,2-4,2-4,2-2,2-1,1-6,4-1,-2-2,-2 2,0 2,-4 1,-8 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33.03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5 126,'-4'0,"3"0,8 0,11 0,6 0,5 0,6 0,3 0,7 0,6 0,2 0,2 0,3-3,3-2,1 0,-3 1,0-2,-3-1,-4-2,-4 1,-2 0,-2 3,-6 2,-4 1,-5 2,-5 0,-1 0,-9 0,-7-3,-8-1,-4-4,-5-1,-4-1,-3-4,1 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6:33.3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28,'0'-3,"-4"-2,-4 0,-1-2,4 0,4 8,8 7,7 7,5 0,3 1,1 2,-4 1,0 1,-1-2,0-2,1 1,1 0,1 2,-4 1,-1-3,-3-1,0 1,-3 0,1 2,-1 1,-3 0,-2 1,-3 0,-7 1,-5-1,-2-3,-1-2,-1 1,-5 1,-4-3,3 0,1-3,0-4,3 1,2-1,-2-2,-1-2,2 2,4-8,7-6,5-3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05.15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0,'3'0,"9"0,6 0,3 4,5 1,6 0,4-1,8-2,2 4,5-1,5 0,6-1,4-2,6 0,7 2,6 1,2-1,5 3,4 0,5-1,2-1,5 1,3 0,0-1,0 3,-2-1,-1-1,-1 2,-4-1,-5 0,-2 1,-2-1,-7-1,-3-2,-6-1,-4-2,-5 0,-7-1,-3 3,-4 2,-5-1,-6-1,-8 0,-7-2,-3 0,-4-1,-2 0,-11 0,-11 0,-12 0,-7 3,-8 2,-2-1,-3 0,1-2,-2 0,-2-1,-1-1,5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05.52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 1,'-4'0,"0"4,6 1,4 3,11 0,11 3,7-1,5-2,6-3,10-1,6-2,8-2,5 0,8 0,5 0,5-1,5 1,3 0,4-4,4-1,3 0,-1 2,-1-3,-4-1,-3 2,0 1,-4-2,-4 0,-8 0,-4 3,-5 0,-9 2,-5 0,-6 1,-7 0,-3 1,-8-1,-2 0,-5 0,-4 0,-3 0,-11 0,-10 0,-6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07.30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256 490,'-7'7,"-10"3,-5 3,-3-1,-4 5,-1 3,1 2,2 1,5-1,4 1,4-1,4 0,5 0,9-5,5 0,4-5,7-3,4-3,5-3,1-2,3-5,3-1,2-11,2-6,-1-7,-2-2,-2-3,-1-2,-2-4,-6 0,-5-2,-5-1,-2 0,-4 0,-3 4,-3 1,-2 4,-8 3,-4 4,-3 3,-7 6,-4 5,-1 5,0 8,1 3,1 10,0 8,1 5,0 2,1 3,0-1,0 3,4-1,1-3,2-2,5-2,4-2,2-1,9-5,11-5,6-4,2-4,2-6,2-3,0-7,-1-9,2-5,0-5,-3-1,-1-2,-6 1,-2-1,-5-2,-4 2,-3-1,-4 2,-1 3,-9 3,-2 3,-7 1,-4 5,-6 6,-6 4,0 4,-2 6,-2 3,-2 11,-2 7,-1 6,3 3,5 2,4 3,7 2,8 2,6 1,9 1,11-1,7 1,12-4,8-1,8-3,7-5,5-3,-7-7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9.1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20 24575,'-8'0'0,"-8"0"0,-4 0 0,0-4 0,13-2 0,11 1 0,10 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07.74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129 307,'0'-3,"-7"-2,-7 0,0 5,2 10,3 6,0 4,1 7,2 5,-2 0,1 3,1 3,-1 1,0 2,1 0,2-2,1-1,2-3,0-4,9-4,8-7,7-6,6-6,5-11,4-5,3-9,5-8,6-8,4-4,4-4,3-3,1 1,0-5,1-1,-1-2,4-1,-3 2,-1-1,-1 0,-4 6,-5 3,-8 5,-5 5,-5 5,-6 7,-7 3,-5 4,-4 12,-6 10,-4 6,-2 5,-2-1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4:47.34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132 37,'0'-3,"-4"-6,0-4,-1 4,1 6,2 8,0 7,1 8,1 4,0 6,0 4,0 5,0-2,1 0,-5 2,0 1,-1 0,1 2,-2 0,0 0,0 1,2-1,2-3,0-1,2 0,0-3,-4 0,0-3,-1 1,2-1,1-4,0 2,1-1,1-3,0 0,0-3,0 0,0-2,1 0,-1-7,0-10,0-9,0-8,0-4,0-4,0-1,-4 2,-1 2,0 0,-2 3,0 1,-3-2,0 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4:47.6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91 95,'-7'-7,"-3"-6,-3-1,1-2,-2 2,3 0,-2 3,6 6,4 7,6 8,2 5,1 4,-1 3,2 0,4 4,0 1,1 0,0-1,-4-2,2-1,2-1,-1 0,1-4,-1-2,1-3,-2-1,2-2,2-2,2-4,2-1,-2-6,0-1,0-5,2-7,1-5,1 1,-3 1,0-1,-1 1,-2-2,0 4,1 1,-1-1,-1 4,-1-1,0 2,-2 1,1 1,-1-1,-3 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19.20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83 625,'-4'-3,"0"-6,-5-3,1-5,-3-2,1-2,2-1,2 0,6 4,3 8,5 6,0 7,0 10,-2 7,-2 7,-2 3,-1 3,0 3,-2 3,-6 2,-3-2,0-2,2-2,-1-4,1-3,2-4,1-1,10-6,11-4,6-13,6-6,6-9,5-6,2-6,2-6,4-4,1-4,4-1,4-2,-2 1,3-1,1 1,5 0,3-3,2-2,-1 1,-1 1,-1 1,0 5,-1 2,-4 0,-1 3,-4 3,-7 5,-5 6,-6 3,-6 1,-11 4,-10 7,-10 5,-8 6,-7 3,0 2,-2 1,2-2,4-3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21.1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744 1462,'-4'0,"-4"0,-5 0,-4 0,1 4,4 4,3 5,7 4,11 2,5 2,2 1,7 0,2 0,4 0,2 0,1-1,4 1,6-1,3-4,4 0,2-4,3-4,2-3,7-3,3-2,5-1,1-1,3 0,3 1,2-1,6 1,3-1,0 1,4 0,0 0,-2-4,2 0,0-1,-2 1,-2 1,-5-2,-3-1,0-2,-4 0,-3 1,-1-2,-1 1,-3-2,-2 1,-5-2,-2 1,-1-1,-3-3,-1-2,-1 1,-1 0,0-1,-4-1,-2-2,-2-2,-1 1,-1-1,-1-1,0 1,-1-1,1 1,-3 0,-2-1,-3 1,0 0,-2 0,-4 0,-2-1,-2 1,-2 0,-1 0,-3 0,-3-4,-2-1,-1 0,-2 2,-3 0,-2-3,-3 1,-1 0,-1 1,0-3,-8 1,-2 1,-3-3,1 1,-5-3,-4 1,0-2,-2 0,0 0,-3 0,-1 0,-3 1,0-2,-2 2,-3 2,-2 3,-3 2,-1 1,-5 1,-2 1,1 1,-3-1,0 0,-3 0,1 0,-1 0,0 4,-1 1,-2-1,1 3,0 0,-3-1,2 2,0 0,2 1,-1 0,2 2,0-1,-3 1,-2 3,-3-2,3 2,0 1,-5 2,-2 1,3 2,1 1,0 0,-4 0,-2 0,0 1,0-1,2 0,-4 4,0 1,0-1,2 3,1 1,1-2,1-2,4 3,1-1,0 3,0 0,2 1,0 0,-1 1,-2 3,3 2,0 3,-1-3,2 0,-1 1,3 1,0 1,1 1,0 0,1 1,2 1,2-1,3 4,2 1,0 4,1 3,3 4,6-1,0 4,3 2,3 2,2 0,5 0,3 0,1 3,2 0,1 1,2-2,3-5,3-2,2 0,2-4,1-3,8-1,2-2,3-2,0-2,4-2,4-4,4-3,3 0,3-2,0-1,1-2,4-3,2-2,2 0,1 0,5-1,1-2,1-1,-5-1,-3 0,0-1,-4-8,-4-2,-8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21.72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42 91,'-7'-14,"-3"-9,1-3,2 5,2 14,1 16,6 13,2 6,1 7,-1 3,-1 7,-1 2,-1 1,0-4,-1-3,0-1,-1 1,1-5,0 1,0-4,0-4,0-2,0-3,0-2,3-4,6-6,4-4,4-4,2-3,2-1,0-1,5-7,1-3,3-2,0 0,3-1,2 2,2 0,0 1,-1-1,2-1,-3 0,0 0,-1 2,-5-1,-2 1,-3 3,-1 3,-5-2,-2 1,0 1,-3-2,0-3,-2-4,-3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23.02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50 233,'-4'-3,"0"-6,-5 0,1-3,1-3,-2-2,0 5,10 5,4 10,5 9,1 6,2 3,2 6,2 1,3 3,0 1,2 1,-1-1,1 1,3-1,1-3,0 1,-1-1,-1-1,-1-3,-1-1,-1-2,1-1,-1-3,0-2,-1 0,1 1,1-2,-5 0,0-3,-1-4,-2 1,-4-4,0-8,-1-6,-3-5,-2-8,1-4,1-4,-1-4,-2-1,3-1,0-5,-1-3,-1-1,-1 0,2 0,0 1,0 0,-2 5,0 1,-2 4,0 4,-1 3,0 3,0 2,-1 1,1 0,0 5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24.49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531 0,'-4'0,"-4"0,-5 0,-4 4,-2 1,-2 3,-1 4,0 4,0 6,0 2,0 2,1 3,0 4,-1 4,1 2,3 2,2 1,-1 5,0 4,-1 5,2 4,0 2,0 5,-2 2,0 4,2 3,0 4,3 2,4-2,0 1,1-1,2 2,2 1,2 0,1-2,8-1,3 0,3 1,-1 1,6 5,2 2,6 0,1 3,0 0,3-1,0-1,2-3,2-4,3-2,3-4,1-5,4-3,3-3,-1-5,3-3,1-3,-2-1,1-2,0 1,-1-2,-2-2,-2 2,-1-1,-1 1,-1 1,0-3,-4-2,-4 2,-1 0,-3-2,-2-1,-3-1,-2-2,-2-3,1-3,-2-3,-2 0,-3-3,2-3,0-2,-3-2,1-2,-3-1,0 0,3 0,-3-1,1 1,-1 0,0-4,-2-1,-2 1,0 0,0 2,1-3,0 0,-2 0,1-2,0-1,-1 3,-3 1,-1 1,-2 2,-1 0,0 1,0 1,-4-1,-1 1,0-1,-6 4,-2 1,2 0,0 2,0 4,4 4,1-1,0 1,0 2,1-3,1 1,-1 1,-1-3,1 2,1-4,2-2,0-3,2-3,0-1,0-2,0 0,0-1,1 1,-1-1,0 1,0 0,0 0,-4 0,-4 0,-5 1,-4-5,-2-11,1-11,5-12,4-6,0-3,2-1,1-2,3-1,1 2,-3-2,0 0,1 3,-3-2,0 0,1 2,-2 1,-3 3,0 0,-1 5,1 2,-2 3,-1 5,1 9,3 10,3 9,3 5,2 2,1 0,1-1,1 2,3 0,2-1,2-1,1-2,6-2,0 0,1-5,-2 0,0-1,2-2,1-4,-2 0,0-2,1-2,1-2,2-2,1-1,0-8,1-3,1-3,3 0,1 0,0 1,-1-5,-1-2,-1 2,-1 0,-5-1,0-1,-1 3,-2 1,-4-1,0 2,-1 0,0 3,0-1,1 2,0 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26.0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61 2013,'0'8,"3"1,2 4,0 3,-2 2,0 2,-5-3,-2 0,0 0,-3 1,-1 1,-2-2,1-1,1 0,-1-2,1 0,2 1,1 2,6-3,3-6,4-5,7-7,6-2,2-4,1-4,4 0,0-1,0-1,1 2,4 0,-1-2,2-1,2 1,6 1,3-1,5-1,0-5,3-3,4 0,2 0,6 1,2 1,2 1,2 0,4-3,0-1,2 1,-2 0,1 1,-1 2,0 0,-1 0,0 1,0 0,-3 0,-3 0,2 0,0 0,-1 4,1 0,1 1,2-2,-1 3,2 0,3 0,3 1,2 0,1-1,1-1,1-3,1-1,-1 3,0 1,0-1,0-1,3 3,2 0,-1-1,-1-1,0-2,-2 0,-1-2,4-3,0-3,0 1,0 1,-2 1,-1 1,-1 1,0 1,0-1,-4-2,-2-2,-2 0,-5 2,-3 0,-2 1,-3 2,0 3,-1 1,-4 1,-1-2,-4 0,1-1,1-1,2-1,-2 0,1-1,1 1,2 0,-2-1,-1 5,-2 0,-4 0,-3 0,-2-2,-2 3,-2 1,-4 2,-1 1,0 1,-2 0,-1 1,2-1,-2 1,1 3,-3 2,2-2,-3 1,-2 1,-3 2,-2 1,-1-3,-2 0,0 0,0 2,-1 0,1-1,-4-5,-4-5,-5-2,-11-3,-4-2,-2 0,-3-1,-2 0,-3 0,-3 4,0 1,-1 4,-1 0,0 2,-3 0,-1 2,0 2,1-1,1 0,1 3,1-3,1 1,-1 1,1 1,0 3,11 0,11 2,5 4,8 1,10 7,4 2,1-2,-1 0,-2-1,3 1,-2 2,0 2,-2-1,-1 3,-1 3,-2 1,0 0,-3 1,-6 3,0 1,-3-1,-3 3,-2 0,-9-2,-4 2,-7 0,-5 2,-6-1,-2-1,-3-3,-4-2,1-1,0-1,-2-1,1 0,4 0,4-4,2-1,3-4,5-3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26.5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99 18,'-4'-3,"-4"-2,-2-3,2 7,1 10,3 8,2 5,4 1,2 5,1 1,-1-1,3-1,0 1,-1 0,1-1,1-2,-2 2,-1 1,-3 2,0-1,-2-1,0-2,0-1,0-2,-1-1,1-1,-4 0,0 0,-5-4,1-1,-3-4,0 1,-4-3,-3-2,-3-3,2-2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9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 24575,'0'4'0,"4"2"0</inkml:trace>
  <inkml:trace contextRef="#ctx0" brushRef="#br0" timeOffset="1">617 0 24575,'0'5'0,"0"-4"0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26.7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82 383,'0'-7,"-4"-6,0-5,-5-2,1-2,0 0,-1-1,1 1,-2 0,1 0,1 0,3 1,9 3,4 2,4 0,4 2,6 0,3 2,5 1,0 1,3-1,3 1,2 3,2 2,2 2,0 2,1 0,-1 1,5 1,0-1,-3 8,-3 2,0 2,-4 1,-1 0,-7-1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27.9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38 300,'0'-3,"-4"-2,0-7,-5-1,1-2,1-3,2-1,5 3,3-1,4 4,5 4,3 3,4 2,2 3,0 1,1 1,0-1,0 1,3 0,2-1,-1 4,-1 1,-1 3,-2 0,0 3,0 3,-1 2,0 3,0 1,-4 1,0 0,-4 1,-4 0,-4 0,-2-1,-2 0,-1 1,-4-5,-2 0,-6-4,-6-1,-2-1,-2-11,2-8,6-7,4-5,5-1,2-2,2 0,9 0,2 0,4 1,-1 0,5 1,2 0,-1-1,-1 1,0 0,1 0,0 4,-2 0,-1 1,0-2,2 3,-3 0,0 3,0 0,3 1,-4 0,1 2,2 1,0 7,-2 7,-3 9,-5 6,-2 3,-3 1,-2 0,0-1,-1-1,1 0,-1-2,0 1,1-1,0 0,0 0,0 0,0 0,0 0,7-3,2-2,4-3,-1 0,2-3,1 1,2-1,2-3,1-3,1-1,1-9,-1-7,1-1,-4-5,-2-4,-2-1,-2 4,-1 1,-4 1,-2-1,-3 0,-1-1,-1 0,-4 2,-1 9,0 9,4 12,3 8,5 3,0 2,4-3,-1-2,2-5,-2 0,2 0,2-3,-1 1,1-2,1-3,2 1,2-1,0-2,2-3,0 0,1-2,-1-1,1 0,-1-8,4-1,1-4,0 0,-1-4,-1-3,-1-2,-1-1,-1 1,0-1,0 1,0 0,-3 0,-2 1,-3 0,-1 0,-1 0,-4 0,-2-1,-3 1,-4 0,-7 4,-4 4,-4 5,-3 3,-1 3,-1 9,0 3,-1 4,2-1,-1 5,0-1,1 0,0 2,3 0,2 1,-1 0,4 1,2 0,5 1,2-1,3 0,4 0,2 1,8-5,1 0,5-4,4-4,0 0,5-1,1-2,2 1,0-1,-2 0,1-2,0-2,-3-1,-1 0,-2-1,-2-1,0 1,-5-4,-12-1,-6 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28.32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90 150,'-7'4,"-10"4,-5 1,-3 3,10-1,12-2,13-3,15-2,15-2,11-1,12-1,9-4,10-2,10 1,6-2,6-1,5-2,4 1,3-2,0 0,2 0,-1-3,-3 1,-2 0,-6 1,-6 4,-7-2,-4 2,-6 2,-7 2,-6-2,-7 0,-10 2,-12 0,-8 2,-7 1,-14 0,-21 1,-15-3,-12-2,-6 0,-7 2,-3 0,-2 2,-4 0,9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28.5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72,'0'4,"7"4,14 1,6 0,6-3,4-2,4-1,5-2,2-1,4 0,0 0,2-1,3 1,2 0,2-1,2-2,0-2,1 0,-4 2,0 0,-5 2,-3 0,-7 0,-5-2,-4-2,-6 1,-4 0,-3-2,-1 0,-2-3,0 0,1-2,-1 1,4 2,1-1,-3 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7:28.7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25,'4'0,"4"0,2-3,-6-2,-2-3,-2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9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78 398 24575,'1'0'0,"27"-1"0,1 0 0,-1-1 0,1-2 0,28-8 0,-39 6 0,0-2 0,-1 0 0,0 0 0,0-2 0,-1 0 0,0-1 0,20-19 0,-31 26 0,-1 0 0,0 0 0,0-1 0,0 0 0,0 1 0,-1-1 0,0-1 0,0 1 0,0 0 0,-1-1 0,0 1 0,0-1 0,0 0 0,0 0 0,-1 0 0,0 0 0,-1 0 0,1 0 0,-1 0 0,0 0 0,0 0 0,-1 0 0,0 0 0,0 1 0,0-1 0,-1 0 0,-3-9 0,2 8 0,-1-1 0,1 1 0,-1 0 0,0 0 0,-1 0 0,0 0 0,0 1 0,0-1 0,-1 1 0,0 1 0,0-1 0,0 1 0,-1 0 0,0 0 0,0 1 0,0 0 0,0 0 0,-1 1 0,0 0 0,1 0 0,-1 1 0,0 0 0,0 0 0,0 1 0,-1 0 0,1 1 0,0-1 0,0 1 0,-1 1 0,-14 2 0,11 0 0,1 1 0,-1 0 0,1 1 0,0 0 0,1 0 0,-1 1 0,1 0 0,1 1 0,-1 0 0,1 1 0,0 0 0,0 0 0,1 1 0,1 0 0,-1 1 0,1-1 0,1 1 0,-8 17 0,6-12 0,2 0 0,0 1 0,1 0 0,0 0 0,1 0 0,1 1 0,1-1 0,0 1 0,1 0 0,1 0 0,0 0 0,5 27 0,-2-35 0,0 1 0,0-1 0,0 0 0,1-1 0,1 1 0,-1-1 0,1 0 0,1 0 0,0 0 0,0 0 0,0-1 0,1 0 0,0-1 0,0 0 0,1 0 0,0 0 0,0-1 0,0 0 0,13 5 0,-1 0 0,1-2 0,0 0 0,0-2 0,1 0 0,-1-1 0,1-1 0,30 1 0,-25-5-151,-1 0-1,1-2 0,0 0 0,-1-2 1,1-1-1,-1-2 0,-1 0 1,46-20-1,-33 10-6674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40.2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127 160 24575,'0'-8'0,"-1"-1"0,1 1 0,-1-1 0,-1 1 0,1 0 0,-2-1 0,1 1 0,-1 0 0,0 0 0,-1 0 0,1 1 0,-2-1 0,1 1 0,-1 0 0,0 0 0,0 1 0,-12-11 0,16 16 0,0 0 0,0 0 0,0 0 0,0 1 0,0-1 0,0 0 0,0 1 0,0-1 0,0 1 0,-1-1 0,1 1 0,0 0 0,0-1 0,0 1 0,-1 0 0,1 0 0,0 0 0,0 0 0,0 0 0,-1 0 0,1 0 0,0 0 0,0 1 0,0-1 0,-1 0 0,0 1 0,0 1 0,1-1 0,-1 0 0,0 1 0,1 0 0,0-1 0,-1 1 0,1 0 0,0-1 0,0 1 0,0 0 0,0 0 0,0 0 0,-1 4 0,-1 6 0,0 0 0,1 0 0,-1 24 0,6 284 0,27-67 0,-12-125 0,-8-64-682,22 79-1,-28-127-6143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40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96 24575,'-4'0'0,"7"-4"0,11-2 0,12 1 0,10 1 0,6-3 0,2-1 0,0 1 0,3-2 0,0 1 0,1 1 0,1-3 0,0 2 0,-3 1 0,-10 2-8191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41.0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271 107 24575,'10'1'0,"-1"0"0,1 1 0,16 5 0,-17-4 0,-1-1 0,1 0 0,0 0 0,0-1 0,0 0 0,11 0 0,-18-1 0,0-1 0,1 1 0,-1-1 0,0 1 0,0-1 0,0 0 0,0 0 0,0 0 0,0 0 0,0 0 0,0 0 0,-1-1 0,1 1 0,0 0 0,-1-1 0,1 0 0,-1 1 0,0-1 0,1 0 0,-1 0 0,0 0 0,0 0 0,0 0 0,0 0 0,0 0 0,-1 0 0,1 0 0,-1 0 0,1 0 0,-1-3 0,1 2 0,0 1 0,-1-1 0,0 1 0,0-1 0,1 1 0,-1-1 0,-1 0 0,1 1 0,0-1 0,-1 1 0,1-1 0,-1 1 0,0-1 0,0 1 0,0 0 0,0-1 0,0 1 0,0 0 0,-3-4 0,1 4 0,1-1 0,-1 1 0,0-1 0,0 1 0,0 0 0,-1 1 0,1-1 0,0 0 0,-1 1 0,1 0 0,-1-1 0,-4 1 0,-5-2 0,0 2 0,0 0 0,0 0 0,-1 2 0,1-1 0,-25 6 0,27-3 0,0 0 0,0 2 0,0-1 0,1 1 0,0 1 0,0 0 0,0 0 0,0 1 0,1 0 0,0 1 0,1 0 0,0 0 0,-14 19 0,4-2 0,0 1 0,2 1 0,-25 55 0,36-71 0,0 0 0,1 1 0,0-1 0,1 1 0,1-1 0,-2 17 0,4-24 0,0 0 0,0 0 0,0 0 0,1 0 0,-1 0 0,1 0 0,0 0 0,0 0 0,1-1 0,-1 1 0,1 0 0,-1-1 0,1 1 0,1-1 0,-1 1 0,0-1 0,1 0 0,-1 0 0,1 0 0,0 0 0,0 0 0,4 2 0,8 4 0,1 0 0,0 0 0,1-2 0,0 0 0,0-1 0,0 0 0,1-2 0,33 5 0,13-2 0,71-3 0,-135-4 0,591-17 0,-544 14-18,-26 2-431,0-1 0,33-7 0,-36 4-6377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4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3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24575,'17'0'0,"0"0"0,1 1 0,-1 1 0,0 0 0,21 6 0,-32-6 0,-1 0 0,0 1 0,0-1 0,0 1 0,0 0 0,-1 0 0,1 0 0,-1 0 0,0 1 0,0 0 0,0 0 0,0 0 0,0 1 0,-1-1 0,0 1 0,0-1 0,0 1 0,-1 0 0,0 0 0,3 7 0,3 13 0,0 0 0,7 48 0,-14-62 0,0 0 0,-1 0 0,0 1 0,0-1 0,-1 0 0,-1 0 0,0 0 0,0 0 0,-5 12 0,-12 30-1365,12-32-5461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4:3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24575,'3'0'0,"-5"0"0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6:39.0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1 559 24575,'0'17'0,"0"0"0,1-1 0,6 26 0,-5-34 0,0-1 0,1 1 0,0-1 0,0 0 0,1 0 0,0-1 0,0 1 0,0-1 0,1 0 0,5 6 0,-3-5 0,1 1 0,-1-2 0,1 1 0,0-1 0,1 0 0,-1-1 0,1 0 0,0 0 0,1-1 0,14 5 0,-17-7 0,1 0 0,-1-1 0,0 0 0,1-1 0,-1 1 0,1-1 0,-1-1 0,1 1 0,-1-1 0,0-1 0,1 1 0,-1-1 0,0-1 0,0 1 0,7-5 0,32-18 0,-2-3 0,51-40 0,-11 6 0,156-111 0,-102 69 0,237-133 0,-338 217 0,1 1 0,0 2 0,54-15 0,-70 29-1365,-6 4-5461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6:39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2 473 24575,'0'47'0,"-1"8"0,2 1 0,14 84 0,-10-106 0,-4-23 0,0-1 0,1 0 0,0 0 0,0 0 0,6 13 0,-6-20 0,-1-1 0,1 1 0,-1-1 0,1 0 0,0 1 0,0-1 0,0 0 0,0 0 0,0 0 0,0 0 0,0-1 0,1 1 0,-1 0 0,1-1 0,-1 0 0,1 0 0,0 0 0,-1 0 0,1 0 0,0 0 0,0-1 0,0 1 0,5 0 0,-1-1 0,1-1 0,-1 1 0,0-1 0,1-1 0,-1 1 0,0-1 0,0 0 0,0-1 0,-1 1 0,1-1 0,0-1 0,7-5 0,10-7 0,38-35 0,-44 35 0,169-154 0,-75 66 0,141-101 0,100-22 0,-311 202-86,-21 12-170,0 0 0,2 2 1,-1 0-1,30-9 0,-29 15-6570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6:40.5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2 358 24575,'-1'86'0,"3"98"0,-2-178 0,1-1 0,0 1 0,0-1 0,0 1 0,1-1 0,0 1 0,0-1 0,0 0 0,1 0 0,-1 0 0,1 0 0,1 0 0,-1-1 0,0 1 0,1-1 0,0 0 0,0 0 0,1-1 0,-1 1 0,1-1 0,4 3 0,-2-2 0,-1-1 0,1-1 0,0 1 0,0-1 0,0 0 0,0-1 0,0 0 0,0 0 0,1 0 0,-1-1 0,0 0 0,0-1 0,1 1 0,-1-1 0,13-4 0,18-7 0,-1-1 0,55-29 0,67-48 0,-91 51 0,246-155 0,92-51 0,-180 138 0,-225 106 4,0 1 0,0-1-1,1 1 1,-1-1 0,0 1 0,0 0-1,1-1 1,-1 1 0,0 0 0,1 0-1,-1 0 1,0 0 0,0 0 0,1 0-1,-1 0 1,0 0 0,1 0 0,-1 1-1,0-1 1,0 0 0,1 1 0,-1-1-1,0 1 1,0 0 0,0-1 0,0 1-1,0 0 1,0 0 0,0 0 0,0-1-1,1 2 1,0 2-139,-1-1 0,1 0 0,-1 1 0,0-1 0,0 1 0,0-1 0,0 1 0,0 0 0,-1-1 0,0 5 0,1 13-6691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6:41.9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278 136 24575,'-1'0'0,"0"1"0,0-1 0,0 1 0,0-1 0,0 1 0,0 0 0,1 0 0,-1 0 0,0-1 0,0 1 0,0 0 0,1 0 0,-1 0 0,0 0 0,1 0 0,-1 0 0,1 0 0,0 0 0,-1 1 0,1-1 0,0 0 0,-1 0 0,1 0 0,0 0 0,0 1 0,0 1 0,-1 33 0,1-33 0,1 0 0,-1-1 0,1 1 0,0 0 0,0 0 0,0-1 0,0 1 0,0-1 0,0 1 0,1-1 0,0 0 0,-1 0 0,1 1 0,0-1 0,0 0 0,0 0 0,0-1 0,0 1 0,3 1 0,0 0 0,0-1 0,0 1 0,0-1 0,0-1 0,0 1 0,0-1 0,1 0 0,-1 0 0,9 0 0,-5 0 0,-1-1 0,0-1 0,0 1 0,0-2 0,0 1 0,0-1 0,0 0 0,0 0 0,0-1 0,-1 0 0,1-1 0,-1 1 0,11-9 0,-12 6 0,0 0 0,0-1 0,-1 0 0,0 0 0,0 0 0,0-1 0,-1 0 0,5-13 0,-3 4 0,0 0 0,-2 0 0,4-23 0,-8 37 0,1 1 0,-1-1 0,0 1 0,0-1 0,0 1 0,0-1 0,0 0 0,0 1 0,-1-1 0,0 1 0,1-1 0,-1 1 0,0 0 0,0-1 0,0 1 0,0 0 0,-1 0 0,1-1 0,-3-1 0,3 2 0,-1 1 0,1 0 0,-1 0 0,0 0 0,0 0 0,0 0 0,1 1 0,-1-1 0,0 1 0,0-1 0,0 1 0,0-1 0,0 1 0,0 0 0,0 0 0,0 0 0,0 0 0,0 1 0,0-1 0,0 0 0,0 1 0,0-1 0,1 1 0,-1 0 0,-3 1 0,-5 3 0,-1 1 0,0 0 0,1 0 0,0 1 0,1 1 0,0 0 0,0 0 0,0 1 0,1 0 0,-10 14 0,3-1 0,1-1 0,1 2 0,-18 44 0,25-46 0,1 0 0,0 0 0,2 0 0,1 1 0,0-1 0,2 1 0,0-1 0,1 1 0,2-1 0,8 39 0,-8-49 0,0 0 0,0 0 0,1 0 0,7 11 0,-9-18 0,0 0 0,0-1 0,0 0 0,0 1 0,1-1 0,-1 0 0,1 0 0,0 0 0,0-1 0,0 1 0,1-1 0,-1 0 0,0 1 0,1-2 0,4 3 0,-6-3 0,0-1 0,0 0 0,0 0 0,-1 0 0,1 0 0,0 0 0,0 0 0,0 0 0,-1 0 0,1-1 0,0 1 0,0-1 0,-1 0 0,1 1 0,0-1 0,-1 0 0,1 0 0,-1 0 0,1 0 0,-1 0 0,1 0 0,-1 0 0,0-1 0,0 1 0,1 0 0,-1-1 0,0 1 0,0-1 0,0 0 0,-1 1 0,2-3 0,-1 2 0,1-1 0,-1 0 0,1 0 0,-1-1 0,0 1 0,0 0 0,-1 0 0,1-1 0,-1 1 0,0 0 0,1-1 0,-1 1 0,-1 0 0,1 0 0,0-1 0,-2-3 0,1 4 0,-1-1 0,0 1 0,0 0 0,0 0 0,0-1 0,0 2 0,-1-1 0,1 0 0,-1 0 0,0 1 0,0-1 0,0 1 0,0 0 0,0 0 0,0 0 0,0 1 0,-1-1 0,1 1 0,-1-1 0,1 1 0,-1 0 0,0 1 0,1-1 0,-1 1 0,0-1 0,0 1 0,1 0 0,-1 0 0,0 1 0,0-1 0,1 1 0,-1 0 0,0 0 0,1 0 0,-1 0 0,1 1 0,0-1 0,-1 1 0,-2 2 0,-25 17 0,6-6 0,0 1 0,1 2 0,1 0 0,1 2 0,-22 25 0,32-31 0,1 1 0,0 1 0,2 0 0,-1 0 0,2 1 0,0 0 0,-6 22 0,11-27 0,0-1 0,1 1 0,0-1 0,0 1 0,2 0 0,-1-1 0,2 1 0,-1 0 0,2 0 0,0-1 0,0 1 0,7 19 0,-6-23 0,1 0 0,1-1 0,-1 0 0,1 0 0,1 0 0,-1 0 0,1-1 0,0 0 0,0 0 0,1 0 0,0-1 0,0 0 0,0 0 0,14 6 0,-2-2 0,0-1 0,1-1 0,0 0 0,40 7 0,-43-11 0,-1-1 0,0 0 0,0-2 0,1 0 0,-1 0 0,18-4 0,-23 2 0,0-1 0,0 0 0,0-1 0,-1 0 0,1-1 0,-1 0 0,0-1 0,-1 0 0,15-11 0,24-25-1365,-27 22-5461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6:42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1 166 24575,'0'-6'0,"0"-1"0,0-1 0,0 1 0,1 0 0,0 0 0,0 0 0,2-7 0,-2 12 0,0-1 0,0 1 0,0 0 0,1 0 0,-1 0 0,0 0 0,1 1 0,0-1 0,-1 0 0,1 1 0,0-1 0,0 1 0,0-1 0,0 1 0,0 0 0,0 0 0,0 0 0,0 0 0,1 0 0,-1 0 0,0 1 0,3-1 0,2-1 0,0 1 0,1 1 0,-1-1 0,0 1 0,0 0 0,0 1 0,0 0 0,0 0 0,0 0 0,0 1 0,0 0 0,7 3 0,7 5 0,-1 0 0,28 19 0,-29-16 0,1-2 0,31 15 0,-41-23 0,16 7 0,-1 0 0,0 2 0,32 20 0,-51-28 0,0 0 0,-1 0 0,0 0 0,0 1 0,0-1 0,0 1 0,-1 0 0,0 1 0,0-1 0,0 1 0,-1 0 0,0 0 0,0 0 0,0 0 0,-1 0 0,0 1 0,0-1 0,-1 1 0,2 10 0,-3-12 0,-1-1 0,0 1 0,0 0 0,0-1 0,0 1 0,-1-1 0,0 1 0,0-1 0,0 1 0,0-1 0,0 0 0,-1 0 0,0 0 0,0-1 0,0 1 0,-1-1 0,1 1 0,-1-1 0,1 0 0,-6 2 0,3 0 0,-1 0 0,1-1 0,-1 0 0,-1-1 0,1 1 0,0-1 0,-1-1 0,1 1 0,-1-2 0,0 1 0,-11 1 0,17-3 0,0 0 0,0 0 0,0-1 0,1 1 0,-1 0 0,0-1 0,0 1 0,0-1 0,1 1 0,-1-1 0,0 0 0,1 0 0,-1 1 0,1-1 0,-1-1 0,1 1 0,-1 0 0,1 0 0,0 0 0,-1-1 0,-1-2 0,1 1 0,1-1 0,-1 1 0,0-1 0,1 0 0,0 0 0,0 0 0,0 0 0,0 0 0,0-6 0,1-6 0,0 0 0,1 0 0,6-30 0,-3 22 0,2 1 0,1-1 0,1 1 0,1 0 0,12-23 0,-12 31 0,0 0 0,1 1 0,0 0 0,1 1 0,0 0 0,1 1 0,1 0 0,14-10 0,11-6-1365,-22 18-5461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6:43.2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51 169 24575,'-3'0'0,"1"-1"0,-1 1 0,0-1 0,1 0 0,-1 0 0,1-1 0,-1 1 0,1 0 0,-1-1 0,1 1 0,0-1 0,0 0 0,0 0 0,0 0 0,0 0 0,0 0 0,-2-4 0,3 5 0,1 0 0,-1 0 0,0 1 0,1-1 0,-1 0 0,1 0 0,-1 0 0,1 0 0,0 0 0,-1 1 0,1-1 0,0 0 0,0 0 0,-1 0 0,1 0 0,0 0 0,0 0 0,0 0 0,0 0 0,0 0 0,0 0 0,1 0 0,-1 0 0,0 0 0,0 0 0,1 0 0,-1 0 0,1 0 0,-1 1 0,1-1 0,-1 0 0,1 0 0,-1 0 0,1 1 0,0-1 0,-1 0 0,1 1 0,0-1 0,0 0 0,-1 1 0,1-1 0,0 1 0,0-1 0,0 1 0,0 0 0,0-1 0,0 1 0,0 0 0,-1 0 0,1-1 0,2 1 0,2 0 0,-1-1 0,1 1 0,0 0 0,0 0 0,0 0 0,0 1 0,0-1 0,0 1 0,-1 0 0,7 3 0,49 22 0,-27-10 0,44 15 0,119 54 0,-190-82 0,0 1 0,-1 0 0,0 0 0,1 0 0,-1 1 0,-1-1 0,1 1 0,-1 0 0,0 1 0,0-1 0,0 1 0,4 9 0,-6-12 0,-1 0 0,0 0 0,0 1 0,0-1 0,0 0 0,0 1 0,-1-1 0,0 0 0,1 1 0,-1-1 0,0 1 0,-1-1 0,1 0 0,-1 1 0,1-1 0,-1 0 0,0 1 0,0-1 0,-1 0 0,1 0 0,0 0 0,-1 0 0,0 0 0,0 0 0,0 0 0,-4 3 0,1 0 0,-1-1 0,1 0 0,-1-1 0,0 1 0,-1-1 0,1 0 0,-1 0 0,0-1 0,0 0 0,0 0 0,0-1 0,-10 2 0,14-3 0,0-1 0,0 0 0,0 1 0,0-1 0,0-1 0,0 1 0,0 0 0,0-1 0,0 1 0,1-1 0,-1 0 0,0 0 0,0 0 0,1 0 0,-1-1 0,0 1 0,1-1 0,0 1 0,-1-1 0,1 0 0,0 0 0,0 0 0,0 0 0,0-1 0,0 1 0,0 0 0,1-1 0,-1 1 0,1-1 0,0 0 0,-1 1 0,1-1 0,-1-5 0,1 2 0,-1 0 0,1-1 0,0 1 0,1 0 0,-1-1 0,1 1 0,1-1 0,-1 1 0,1 0 0,0-1 0,0 1 0,1 0 0,0 0 0,0 0 0,6-10 0,3-5 0,2 0 0,28-35 0,-23 32 0,-4 5 0,1 2 0,1-1 0,0 2 0,2 0 0,-1 1 0,2 1 0,0 1 0,0 1 0,1 0 0,1 1 0,41-15 0,-60 26 0,0-1 0,0 0 0,0 1 0,0-1 0,0 1 0,0 0 0,0 0 0,0-1 0,0 1 0,0 1 0,0-1 0,0 0 0,0 0 0,0 1 0,0-1 0,0 1 0,0 0 0,0 0 0,0-1 0,0 1 0,-1 0 0,1 0 0,0 1 0,-1-1 0,1 0 0,-1 1 0,1-1 0,-1 1 0,0-1 0,1 1 0,-1-1 0,0 1 0,0 0 0,0 0 0,0 0 0,-1-1 0,1 1 0,0 0 0,-1 0 0,1 0 0,-1 3 0,3 10 0,-2 0 0,0 1 0,0-1 0,-3 24 0,1-17 0,-2 35 0,0-32 0,2-1 0,1 1 0,0 0 0,8 43 0,-7-64 0,0 0 0,1 0 0,-1 0 0,1 0 0,0 0 0,0 0 0,0 0 0,0 0 0,1-1 0,-1 1 0,1-1 0,0 0 0,0 0 0,0 0 0,1 0 0,-1 0 0,8 3 0,-6-3 0,1-1 0,0 0 0,0 0 0,0 0 0,0-1 0,0 0 0,0 0 0,1-1 0,-1 1 0,0-1 0,9-2 0,-2 1 0,-1-2 0,0 1 0,0-2 0,-1 1 0,1-2 0,-1 0 0,1 0 0,-2-1 0,1 0 0,-1-1 0,1 0 0,9-10 0,-14 11 0,-1 1 0,0-2 0,0 1 0,0-1 0,-1 1 0,0-1 0,-1 0 0,1-1 0,-1 1 0,-1-1 0,0 1 0,0-1 0,0 0 0,1-15 0,-3 19 0,0-1 0,0 1 0,-1 0 0,1-1 0,-1 1 0,0-1 0,0 1 0,-1 0 0,1 0 0,-1 0 0,0 0 0,0 0 0,-1 0 0,1 0 0,-1 1 0,1-1 0,-1 1 0,0-1 0,0 1 0,-1 0 0,1 1 0,-1-1 0,1 0 0,-1 1 0,0 0 0,0 0 0,-8-3 0,-23-8-195,-2 2 0,1 2 0,-1 1 0,0 1 0,-1 3 0,-71-1 0,88 6-6631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6:43.6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1 254 24575,'0'-1'0,"0"0"0,0 0 0,0 0 0,0 0 0,0 0 0,0 1 0,0-1 0,0 0 0,1 0 0,-1 0 0,0 0 0,1 0 0,-1 0 0,1 0 0,-1 0 0,1 0 0,-1 1 0,1-1 0,0 0 0,-1 0 0,1 1 0,0-1 0,-1 0 0,1 1 0,0-1 0,0 1 0,0-1 0,0 1 0,0-1 0,0 1 0,-1 0 0,1 0 0,0-1 0,0 1 0,0 0 0,0 0 0,0 0 0,0 0 0,0 0 0,0 0 0,0 0 0,0 0 0,0 0 0,0 1 0,0-1 0,0 0 0,1 1 0,9 2 0,-2 1 0,1-1 0,16 10 0,-17-9 0,7 5 0,0 1 0,-1 0 0,0 1 0,-1 0 0,0 1 0,0 1 0,-2 0 0,1 1 0,-2 0 0,0 1 0,-1 0 0,12 23 0,-18-30 0,-1 1 0,0 0 0,0 1 0,-1-1 0,0 0 0,0 1 0,-1-1 0,0 1 0,-1-1 0,0 1 0,-1-1 0,0 1 0,0-1 0,-1 1 0,0-1 0,-5 14 0,6-22 0,1 0 0,0 0 0,0-1 0,0 1 0,-1 0 0,1 0 0,0 0 0,-1-1 0,1 1 0,-1 0 0,1-1 0,-1 1 0,1 0 0,-1-1 0,1 1 0,-1 0 0,0-1 0,1 1 0,-1-1 0,0 1 0,0-1 0,1 1 0,-1-1 0,0 0 0,0 1 0,0-1 0,1 0 0,-1 0 0,0 0 0,0 0 0,0 1 0,0-1 0,0 0 0,1 0 0,-1-1 0,0 1 0,0 0 0,0 0 0,0 0 0,1 0 0,-1-1 0,0 1 0,0 0 0,0-1 0,1 1 0,-1-1 0,0 1 0,1-1 0,-1 1 0,0-1 0,1 0 0,-1 1 0,1-1 0,-2 0 0,-1-3 0,0 0 0,1 0 0,-1 0 0,0 0 0,1 0 0,0 0 0,0-1 0,-2-7 0,1 0 0,1 0 0,1 0 0,0 0 0,0 0 0,1 0 0,0 0 0,1 0 0,5-20 0,-1 10 0,2 1 0,1-1 0,17-32 0,1 0 0,34-61 0,-51 101 0,0 0 0,1 1 0,1 0 0,1 1 0,24-21 0,38-17-1365,-52 36-5461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4.3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10 24575,'0'0'0,"1"0"0,-1-1 0,0 1 0,0 0 0,0 0 0,0-1 0,0 1 0,0 0 0,0 0 0,0-1 0,0 1 0,0 0 0,0 0 0,0-1 0,0 1 0,0 0 0,0 0 0,0-1 0,0 1 0,0 0 0,0-1 0,0 1 0,0 0 0,0 0 0,-1 0 0,1-1 0,0 1 0,0 0 0,0 0 0,0-1 0,-1 1 0,1 0 0,0 0 0,0 0 0,0 0 0,-1 0 0,1-1 0,0 1 0,0 0 0,-1 0 0,1 0 0,0 0 0,0 0 0,-1 0 0,1 0 0,0 0 0,0 0 0,-1 0 0,1 0 0,0 0 0,0 0 0,-1 0 0,1 0 0,0 0 0,0 0 0,-1 0 0,1 0 0,0 0 0,0 0 0,-1 0 0,1 1 0,-1-1 0,-10 16 0,8-2 0,1 1 0,0 1 0,0-1 0,2 0 0,1 18 0,13 80 0,0 4 0,-12-65-195,-3 0 0,-1 0 0,-3 0 0,-2 0 0,-2-1 0,-27 84 0,28-113-6631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4.6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 59 24575,'-2'-2'0,"-6"-6"0,0 0 0,0 1 0,-1 0 0,1 0 0,-12-5 0,19 11 0,-1 0 0,0 0 0,0 0 0,1 0 0,-1 1 0,0-1 0,0 1 0,0-1 0,0 1 0,0 0 0,0 0 0,0 0 0,0 0 0,0 0 0,0 0 0,0 1 0,0-1 0,1 0 0,-1 1 0,0 0 0,0-1 0,0 1 0,0 0 0,1 0 0,-1 0 0,0 0 0,1 0 0,-1 0 0,1 1 0,-1-1 0,1 1 0,0-1 0,0 1 0,-1-1 0,0 3 0,-3 5 0,1-1 0,0 1 0,1 0 0,0 1 0,0-1 0,1 0 0,0 1 0,0 0 0,1-1 0,1 17 0,0 3 0,2 0 0,6 37 0,-6-55 0,0 0 0,1 1 0,0-1 0,1 0 0,0-1 0,0 1 0,1-1 0,1 0 0,12 17 0,-13-21 0,0 0 0,1-1 0,0 0 0,0 0 0,1 0 0,-1 0 0,1-1 0,0 0 0,0-1 0,0 0 0,1 0 0,-1 0 0,1-1 0,0 0 0,7 1 0,0-1 0,0-1 0,0-1 0,0 0 0,0-1 0,0-1 0,0 0 0,-1-1 0,1-1 0,-1 0 0,20-9 0,1-2 0,0-2 0,58-40 0,-56 29-1365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3.6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 24575,'0'-5'0,"0"-4"0,4-2 0,5 1 0,2 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5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90 24575,'0'-9'0,"4"-6"0,10-6 0,3-3 0,-2 3-8191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5.4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532 74 24575,'0'-2'0,"0"0"0,-1 0 0,1 0 0,0 0 0,-1 0 0,1 0 0,-1 1 0,0-1 0,0 0 0,0 0 0,0 1 0,0-1 0,0 0 0,0 1 0,0-1 0,0 1 0,-3-3 0,0 1 0,0 0 0,-1 0 0,1 1 0,-1-1 0,1 1 0,-9-3 0,-2 0 0,-1 1 0,-1 0 0,-19-1 0,29 5 0,-1 0 0,0 0 0,0 1 0,0 0 0,1 0 0,-1 1 0,0 0 0,1 1 0,-1-1 0,1 1 0,-13 8 0,3-1 0,0 1 0,0 1 0,-21 20 0,32-26 0,0 1 0,1 0 0,-1 0 0,1 0 0,1 1 0,-1 0 0,1-1 0,1 1 0,-1 1 0,1-1 0,1 1 0,0-1 0,-2 15 0,0 10 0,2 0 0,3 43 0,-1-42 0,3-7 0,0 1 0,2 0 0,1-1 0,10 27 0,2 10 0,-9-21 0,-2 0 0,2 66 0,-8 88 0,-2-105 0,1-73-170,-1 0-1,-1 0 0,0-1 1,-2 1-1,0-1 0,-1 0 1,-9 25-1,6-27-6655</inkml:trace>
  <inkml:trace contextRef="#ctx0" brushRef="#br0" timeOffset="1">14 862 24575,'0'0'0,"-1"1"0,1-1 0,-1 0 0,1-1 0,-1 1 0,1 0 0,-1 0 0,1 0 0,-1 0 0,1 0 0,-1 0 0,1-1 0,-1 1 0,1 0 0,-1 0 0,1-1 0,-1 1 0,1 0 0,0-1 0,-1 1 0,1 0 0,-1-1 0,1 1 0,0-1 0,-1 1 0,1 0 0,0-1 0,0 1 0,-1-1 0,1 1 0,0-1 0,0 1 0,0-1 0,0 1 0,0-1 0,-1 0 0,1 1 0,0-1 0,0 1 0,0-1 0,1 1 0,-1-1 0,0 1 0,0-1 0,0 1 0,0-1 0,0 1 0,1-1 0,-1 0 0,1-2 0,0 1 0,0-1 0,0 1 0,1-1 0,-1 1 0,1 0 0,-1-1 0,1 1 0,2-2 0,13-8 0,1 0 0,0 1 0,1 0 0,1 2 0,0 1 0,29-10 0,-9 4 0,424-149-1365,-433 154-5461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6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275 73 24575,'0'-4'0,"-1"1"0,0 0 0,1 0 0,-1 0 0,0 0 0,-1 0 0,1 0 0,-1 1 0,1-1 0,-1 0 0,0 1 0,0-1 0,0 1 0,0-1 0,0 1 0,-1 0 0,1 0 0,-1 0 0,1 0 0,-1 1 0,0-1 0,1 1 0,-1-1 0,0 1 0,-5-2 0,3 1 0,-1 1 0,1-1 0,0 1 0,-1-1 0,1 2 0,-1-1 0,0 0 0,1 1 0,-1 0 0,1 1 0,-1-1 0,1 1 0,-10 2 0,7 1 0,1 1 0,1-1 0,-1 1 0,1 0 0,-1 0 0,2 1 0,-1 0 0,0 0 0,1 0 0,0 1 0,1 0 0,0 0 0,0 0 0,0 0 0,1 1 0,-3 8 0,-3 8 0,2 1 0,0 0 0,-5 47 0,8-32 0,2-1 0,2 1 0,6 60 0,-2-75 0,0-1 0,1 0 0,2 0 0,0-1 0,1 0 0,22 42 0,-23-53 0,1-1 0,0 0 0,0-1 0,1 0 0,1 0 0,0-1 0,0 0 0,0-1 0,1 0 0,0-1 0,1 0 0,0-1 0,16 7 0,-25-12 0,0 1 0,0-1 0,0-1 0,0 1 0,0 0 0,0-1 0,0 1 0,0-1 0,0 0 0,1 0 0,-1 0 0,0-1 0,0 1 0,0-1 0,0 0 0,0 0 0,0 0 0,6-2 0,-5 0 0,1 0 0,-1-1 0,1 1 0,-1-1 0,0 0 0,-1 0 0,1 0 0,-1 0 0,1-1 0,2-4 0,4-11 0,0-1 0,-1 0 0,-2 0 0,7-26 0,-11 37 0,-1 1 0,0-1 0,0 0 0,-2 0 0,1 0 0,-1-11 0,0 20 0,0-1 0,0 0 0,0 1 0,-1-1 0,1 0 0,0 1 0,-1-1 0,1 0 0,-1 1 0,0-1 0,1 1 0,-1-1 0,0 1 0,0-1 0,0 1 0,0 0 0,0-1 0,0 1 0,0 0 0,-1 0 0,1 0 0,0 0 0,-1 0 0,1 0 0,-1 0 0,1 0 0,-1 1 0,1-1 0,-1 1 0,0-1 0,1 1 0,-1-1 0,1 1 0,-1 0 0,0 0 0,0 0 0,1 0 0,-1 0 0,0 0 0,1 0 0,-1 0 0,0 1 0,1-1 0,-2 1 0,1 0 0,-1-1 0,1 1 0,0 0 0,0 0 0,0 0 0,0 0 0,1 0 0,-1 0 0,0 0 0,0 1 0,1-1 0,-1 0 0,0 1 0,1 0 0,0-1 0,-1 1 0,1 0 0,-2 2 0,2 0 0,-1 0 0,0 0 0,1 0 0,0 1 0,0-1 0,0 0 0,1 1 0,-1 6 0,2 3 0,0 0 0,0 0 0,2 0 0,6 23 0,56 163 0,-64-195 0,0-1 0,1 1 0,0-1 0,-1 1 0,1-1 0,1 0 0,-1 0 0,1 0 0,0 0 0,-1-1 0,8 8 0,-8-10 0,0 0 0,0 0 0,0 0 0,1 0 0,-1 0 0,0 0 0,0-1 0,1 1 0,-1-1 0,0 1 0,1-1 0,-1 0 0,1 0 0,-1 0 0,0 0 0,1-1 0,-1 1 0,1-1 0,-1 1 0,0-1 0,0 0 0,1 0 0,-1 0 0,0 0 0,2-1 0,9-5 0,-1-1 0,0 0 0,0-1 0,-1 0 0,0-1 0,-1 0 0,15-18 0,-10 8 0,0 0 0,-1-1 0,16-36 0,-26 51 0,-1-1 0,-1 0 0,1 0 0,-1 0 0,0 0 0,-1 0 0,1 0 0,-2 0 0,1-1 0,-1 1 0,0 0 0,0 0 0,-1-1 0,0 1 0,0 0 0,-1 0 0,0 0 0,0 0 0,0 0 0,-1 0 0,0 1 0,-1-1 0,1 1 0,-1 0 0,-1 0 0,1 0 0,-1 0 0,0 1 0,0 0 0,0 0 0,-1 0 0,0 1 0,0 0 0,0 0 0,-10-4 0,15 7-72,-1 0 1,0 0-1,1 1 0,-1-1 0,0 1 0,0-1 0,1 1 0,-1 0 1,0 0-1,0 0 0,0 0 0,0 0 0,1 0 0,-1 0 0,0 1 1,0-1-1,1 1 0,-4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6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375 70 24575,'1'-3'0,"-1"-1"0,-1 1 0,1 0 0,0-1 0,-1 1 0,0 0 0,1-1 0,-1 1 0,-1 0 0,1 0 0,0 0 0,-1 0 0,-3-5 0,3 6 0,0 0 0,0 0 0,0 1 0,0-1 0,0 1 0,-1-1 0,1 1 0,0 0 0,-1 0 0,1 0 0,-1 0 0,0 0 0,1 1 0,-1-1 0,1 1 0,-1-1 0,0 1 0,-3 0 0,-1 1 0,-1 0 0,1 0 0,-1 0 0,1 1 0,0 0 0,0 1 0,0-1 0,0 1 0,0 1 0,0-1 0,1 1 0,0 1 0,-7 4 0,-11 11 0,-39 42 0,45-42 0,17-20 0,-14 15 0,0 2 0,1-1 0,1 2 0,-16 25 0,26-38 0,1-1 0,0 1 0,0 0 0,1-1 0,-1 1 0,1 0 0,0 0 0,0 0 0,1 0 0,-1 0 0,1 7 0,1-9 0,0 0 0,-1 0 0,1 0 0,0 1 0,1-1 0,-1 0 0,0-1 0,1 1 0,0 0 0,0 0 0,0 0 0,0-1 0,0 1 0,0-1 0,0 0 0,1 0 0,-1 0 0,1 0 0,3 2 0,2 0 0,-1 0 0,0-1 0,1 0 0,0 0 0,0-1 0,0 0 0,0-1 0,0 1 0,0-1 0,0-1 0,0 0 0,0 0 0,11-2 0,-5 1 0,0-2 0,-1 0 0,0 0 0,1-1 0,-1-1 0,-1 0 0,15-8 0,-12 5 0,-1 0 0,0 0 0,0-2 0,0 0 0,-2 0 0,1-1 0,-1-1 0,-1 0 0,12-15 0,-19 17 0,-5 8 0,0 2 0,0 1 0,0 0 0,0 0 0,0-1 0,1 1 0,-1 0 0,0 0 0,1 0 0,-1 0 0,1-1 0,-1 1 0,1 0 0,-1 0 0,1 0 0,-1 2 0,-1 4 0,0 0 0,0 1 0,1-1 0,-1 1 0,2-1 0,-1 1 0,1-1 0,0 1 0,1-1 0,0 1 0,0-1 0,3 13 0,-2-16 0,0 0 0,-1-1 0,1 1 0,1 0 0,-1-1 0,0 1 0,1-1 0,0 0 0,0 0 0,0 0 0,0 0 0,0 0 0,0-1 0,1 1 0,-1-1 0,1 0 0,0 0 0,0-1 0,0 1 0,0-1 0,0 1 0,0-1 0,0-1 0,5 2 0,5 0-124,1-1 0,0 0 0,-1-1 0,1-1 0,0 0 0,-1-1-1,1 0 1,-1-1 0,0-1 0,20-7 0,-11 0-6702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145 364 24575,'6'-8'0,"-1"0"0,0-1 0,-1 1 0,0-1 0,0 0 0,-1-1 0,0 1 0,2-13 0,-5 19 0,2-7 0,0-1 0,-1 0 0,-1 0 0,0 1 0,0-1 0,-1 0 0,0 0 0,-1 1 0,0-1 0,-1 1 0,0-1 0,-1 1 0,0 0 0,0 0 0,-1 1 0,-1-1 0,1 1 0,-1 0 0,-1 1 0,0-1 0,-12-10 0,15 15 0,0 0 0,0 0 0,-1 1 0,0 0 0,1 0 0,-1 0 0,0 0 0,0 1 0,-1 0 0,1 0 0,-10-2 0,14 4 0,-1 0 0,1-1 0,-1 1 0,0 0 0,1 0 0,-1 0 0,1 1 0,-1-1 0,0 0 0,1 1 0,-1-1 0,1 1 0,-1-1 0,1 1 0,-1 0 0,1-1 0,0 1 0,-2 1 0,2-1 0,-1 1 0,1 0 0,0-1 0,0 1 0,0 0 0,0 0 0,0-1 0,1 1 0,-1 0 0,0 0 0,1 0 0,-1 0 0,1 0 0,0 0 0,0 0 0,0 0 0,0 0 0,0 2 0,2 15 0,0-1 0,2 0 0,0-1 0,8 24 0,-4-17 0,6 37 0,-7-26 0,0 0 0,3-1 0,1 0 0,1 0 0,21 40 0,-30-69-49,-1 0 1,1 0-1,1-1 0,-1 1 0,1-1 1,-1 0-1,1 0 0,1 0 0,-1 0 1,0 0-1,1-1 0,0 0 0,0 0 1,0 0-1,0-1 0,0 0 0,0 0 1,1 0-1,-1 0 0,1-1 0,-1 0 1,1 0-1,0-1 0,-1 1 0,1-1 0,0-1 1,9 0-1,7-4-6777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7.3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50 24575,'-4'0'0,"6"0"0,8 0 0,10 0 0,11 0 0,3 0 0,1 0 0,-2-4 0,-2-2 0,-2 1 0,-2-3 0,-1-1 0,-1 2 0,-1 2 0,1 1 0,-6 2-8191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7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1626 24575,'93'-19'0,"25"8"0,66-8 0,311-26 0,3 39 0,-430 7 0,-44 0 0,-19-1 0,1 1 0,-1-1 0,1 0 0,-1-1 0,1 1 0,-1-1 0,8-2 0,-11 2 0,0 0 0,-1 0 0,1 0 0,0 0 0,-1 0 0,1-1 0,-1 1 0,1 0 0,-1-1 0,0 1 0,0-1 0,1 0 0,-1 0 0,0 1 0,0-1 0,-1 0 0,1 0 0,0 0 0,-1 0 0,1 0 0,-1 0 0,1 0 0,-1 0 0,0-3 0,0-8 0,-1 0 0,0-1 0,-1 1 0,0 0 0,-1 0 0,0 0 0,-8-18 0,-3-14 0,-106-579 0,79 140 0,37 421 0,1 23-682,-14-61-1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8.2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11 288 24575,'-5'13'0,"0"3"0,5-16 0,0 0 0,0 1 0,0-1 0,0 0 0,0 1 0,1-1 0,-1 0 0,0 0 0,0 1 0,0-1 0,0 0 0,1 0 0,-1 1 0,0-1 0,0 0 0,1 0 0,-1 0 0,0 1 0,0-1 0,1 0 0,-1 0 0,0 0 0,1 0 0,-1 0 0,0 1 0,1-1 0,-1 0 0,0 0 0,1 0 0,-1 0 0,0 0 0,1 0 0,-1 0 0,0 0 0,1 0 0,-1 0 0,0 0 0,0-1 0,1 1 0,-1 0 0,0 0 0,1 0 0,-1 0 0,0 0 0,1-1 0,7-2 0,0-1 0,0 0 0,0 0 0,0-1 0,-1 0 0,0 0 0,0 0 0,0-1 0,-1-1 0,0 1 0,6-9 0,23-19 0,6 3 0,47-29 0,21-15 0,-105 72 0,6-6 0,1 1 0,0 1 0,16-9 0,-25 15 0,0 0 0,0 0 0,1 0 0,-1 0 0,0 0 0,1 1 0,-1-1 0,1 1 0,-1-1 0,1 1 0,-1 0 0,1 0 0,-1 0 0,1 0 0,-1 0 0,1 1 0,-1-1 0,1 1 0,-1 0 0,0 0 0,1 0 0,-1 0 0,0 0 0,3 1 0,1 4 0,0 0 0,0 0 0,0 0 0,-1 0 0,0 1 0,0 0 0,6 13 0,23 60 0,-25-56 0,18 34 0,-17-41-455,1 0 0,26 30 0,-19-28-6371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9.5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473 277 24575,'0'0'0,"0"1"0,0-1 0,0 0 0,0 0 0,1 1 0,-1-1 0,0 0 0,0 0 0,0 1 0,0-1 0,0 0 0,0 0 0,1 0 0,-1 1 0,0-1 0,0 0 0,0 0 0,1 0 0,-1 0 0,0 1 0,0-1 0,1 0 0,-1 0 0,0 0 0,0 0 0,0 0 0,1 0 0,-1 0 0,0 0 0,1 1 0,-1-1 0,0 0 0,0 0 0,1 0 0,-1 0 0,1-1 0,15-1 0,14-9 0,-23 7 0,-1 0 0,1 0 0,-1-1 0,0 0 0,0-1 0,0 1 0,-1-1 0,0 0 0,0 0 0,-1-1 0,1 1 0,-1-1 0,-1 0 0,1 0 0,-1 0 0,-1-1 0,4-14 0,-4 18 0,-1-1 0,-1 0 0,1 1 0,-1-1 0,1 0 0,-1 0 0,-1 1 0,1-1 0,-1 0 0,0 1 0,0-1 0,0 1 0,0-1 0,-1 1 0,0-1 0,0 1 0,0 0 0,0 0 0,-1 0 0,0 0 0,1 0 0,-1 1 0,-1-1 0,1 1 0,-1 0 0,1 0 0,-1 0 0,0 0 0,0 1 0,-6-4 0,0 2 0,1 1 0,-1 0 0,0 0 0,-1 1 0,1 1 0,0-1 0,-1 2 0,1-1 0,0 2 0,-1-1 0,1 1 0,0 1 0,-1 0 0,1 0 0,0 1 0,0 0 0,1 1 0,-15 7 0,-7 6 0,0 1 0,1 1 0,1 1 0,-27 26 0,43-35 0,2 0 0,-1 0 0,2 1 0,-17 22 0,25-30 0,-1 0 0,0 0 0,1 0 0,0 1 0,0-1 0,0 0 0,1 1 0,0-1 0,-1 1 0,1 0 0,1 0 0,-1-1 0,1 1 0,0 0 0,0 0 0,0-1 0,1 1 0,-1 0 0,4 8 0,73 160 0,-72-161 0,1 0 0,1-1 0,0 0 0,1 0 0,0 0 0,0-1 0,1 0 0,20 17 0,-13-15 0,0 0 0,1-1 0,1-1 0,0 0 0,22 8 0,-32-15 0,0 0 0,1 1 0,-1 0 0,-1 1 0,1 0 0,8 6 0,-15-10 0,0 0 0,0 1 0,0-1 0,0 0 0,0 0 0,0 1 0,0-1 0,0 1 0,-1-1 0,1 1 0,-1-1 0,1 1 0,-1-1 0,1 1 0,-1-1 0,0 1 0,0 0 0,0-1 0,0 1 0,0-1 0,0 1 0,0 0 0,0-1 0,-1 1 0,1-1 0,0 1 0,-1-1 0,0 1 0,1-1 0,-1 1 0,0-1 0,0 1 0,0-1 0,1 0 0,-2 1 0,1-1 0,0 0 0,0 0 0,0 0 0,0 0 0,-2 1 0,-4 3 0,1 1 0,-1-1 0,0-1 0,0 1 0,0-1 0,-1-1 0,0 1 0,-11 2 0,-70 16 0,47-13 0,15-3 0,-42 5 0,62-11 0,0 1 0,0-1 0,0 0 0,0 0 0,0-1 0,0 0 0,0 0 0,0-1 0,1 0 0,-1 0 0,-10-5 0,14 4-72,0 0 1,0 0-1,0-1 0,0 1 0,0-1 0,1 0 0,0 0 0,-1 0 1,1 0-1,1 0 0,-1 0 0,1-1 0,0 1 0,0 0 0,0-1 1,0 1-1,1-1 0,0-5 0,-2-13-6754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9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24575,'1'0'0,"1"1"0,0 0 0,-1-1 0,1 1 0,0 0 0,-1 0 0,1 0 0,-1 0 0,0 0 0,1 0 0,-1 0 0,0 0 0,0 1 0,1-1 0,-1 1 0,0-1 0,0 0 0,-1 1 0,1 0 0,0-1 0,0 1 0,0 2 0,13 38 0,-3 15 0,-1 1 0,-4 0 0,-1 1 0,-8 108 0,-21-20 0,9-88-1365,11-43-5461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25 24575,'-1'8'0,"0"0"0,0 0 0,-1 0 0,-4 14 0,-5 23 0,9-27 0,0 1 0,1-1 0,1 1 0,1-1 0,6 36 0,-6-48 0,1 0 0,0-1 0,0 0 0,0 1 0,1-1 0,-1 0 0,1 0 0,1 0 0,-1 0 0,1-1 0,-1 0 0,1 1 0,0-1 0,1 0 0,-1-1 0,1 1 0,0-1 0,0 0 0,0 0 0,0-1 0,0 1 0,11 2 0,2 2 0,0-2 0,0 0 0,1-1 0,-1-1 0,1-1 0,0-1 0,-1 0 0,32-4 0,-45 2 0,-1 0 0,1-1 0,0 0 0,-1 0 0,0 0 0,1-1 0,-1 0 0,0 1 0,0-1 0,-1-1 0,1 1 0,0 0 0,-1-1 0,0 0 0,0 0 0,0 0 0,-1 0 0,1 0 0,-1-1 0,0 1 0,0-1 0,1-4 0,2-7 0,-1 1 0,0-1 0,-1 0 0,-1 0 0,0-23 0,-2 33 0,-1 0 0,0 0 0,0 0 0,0 0 0,-1 0 0,0 0 0,0 1 0,0-1 0,-1 1 0,0-1 0,0 1 0,0 0 0,-1 0 0,1 0 0,-1 1 0,-1-1 0,1 1 0,0 0 0,-1 0 0,0 0 0,-10-5 0,0 0 0,-2 0 0,1 1 0,-1 1 0,0 1 0,0 0 0,-20-3 0,-78-15-1365,92 22-5461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20.3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18 474 24575,'-1'-2'0,"1"0"0,0-1 0,-1 1 0,1 0 0,-1-1 0,0 1 0,0 0 0,0 0 0,-2-4 0,2 4 0,0 1 0,0-1 0,0 1 0,0-1 0,1 1 0,-1-1 0,0 1 0,1-1 0,0 1 0,-1-1 0,1 0 0,0 1 0,0-1 0,0 0 0,0 1 0,0-1 0,0 0 0,0 1 0,0-1 0,1 0 0,-1 1 0,1-1 0,-1 1 0,2-3 0,3-3 0,-1 1 0,1-1 0,1 1 0,-1 0 0,1 1 0,0 0 0,0 0 0,1 0 0,-1 0 0,1 1 0,0 0 0,11-4 0,14-5 0,49-14 0,-72 25 0,10-3 0,0 0 0,0 2 0,1 0 0,-1 2 0,37 0 0,-44 2 0,1 0 0,-1 1 0,0 0 0,0 1 0,-1 0 0,1 1 0,-1 1 0,1-1 0,-1 2 0,14 9 0,-10-5 0,12 8 0,41 37 0,-62-50 0,0 1 0,-1 0 0,0 0 0,0 0 0,0 1 0,0 0 0,-1 0 0,0 0 0,-1 0 0,0 1 0,0-1 0,2 10 0,-4-15 0,-1-1 0,1 1 0,-1 0 0,0-1 0,0 1 0,0 0 0,0 0 0,0-1 0,0 1 0,0 0 0,-1-1 0,1 1 0,0 0 0,-1-1 0,0 1 0,1 0 0,-1-1 0,0 1 0,0-1 0,0 0 0,0 1 0,0-1 0,-1 2 0,-1-1 0,1-1 0,0 0 0,0 0 0,-1 0 0,1 0 0,0 0 0,-1 0 0,1-1 0,-1 1 0,1-1 0,-1 0 0,1 1 0,-1-1 0,-2-1 0,-5 1 0,-1-2 0,1 1 0,0-2 0,0 1 0,0-1 0,-14-7 0,18 7 0,0 0 0,1-1 0,-1 1 0,1-1 0,0-1 0,0 1 0,0-1 0,1 0 0,0 0 0,0 0 0,0 0 0,0-1 0,1 0 0,0 0 0,0 0 0,1 0 0,0 0 0,0 0 0,0 0 0,1-1 0,-1 1 0,2-1 0,-1 1 0,1-1 0,0 0 0,0 1 0,1-1 0,0 1 0,0-1 0,0 1 0,1-1 0,0 1 0,5-11 0,10-10 0,1 1 0,1 1 0,1 1 0,1 1 0,40-35 0,15-17 0,-26 27-1365,-28 29-5461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1.6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199 0 24575,'-1'0'0,"0"1"0,0-1 0,0 0 0,0 1 0,0-1 0,0 0 0,0 1 0,0-1 0,1 1 0,-1 0 0,0-1 0,0 1 0,1 0 0,-1-1 0,0 1 0,1 0 0,-1 0 0,1 0 0,-1-1 0,1 1 0,-1 0 0,0 2 0,-9 25 0,7-19 0,-4 13 0,-1-1 0,-2 0 0,0-1 0,-1 0 0,-1 0 0,-22 27 0,26-35 0,0-1 0,0 1 0,1 1 0,1-1 0,0 1 0,1 0 0,0 0 0,1 1 0,0 0 0,-2 24 0,0 8 0,3 88 0,3-126 0,1-1 0,0 1 0,0-1 0,0 1 0,1-1 0,0 1 0,0-1 0,1 0 0,0 0 0,0 0 0,1 0 0,0-1 0,0 1 0,8 8 0,-5-7 0,1-1 0,0 0 0,0-1 0,0 0 0,1 0 0,0-1 0,0 0 0,1 0 0,-1-1 0,14 4 0,0-3 0,1 0 0,0-1 0,1-2 0,-1 0 0,0-2 0,0-1 0,1 0 0,-1-2 0,30-7 0,19-12-1365,-52 14-5461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1.9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0 24575,'6'2'0,"0"-1"0,0 1 0,0 1 0,0-1 0,0 1 0,8 5 0,41 26 0,-43-26 0,0 2 0,-1 0 0,0 0 0,-1 1 0,-1 0 0,1 1 0,-2 0 0,1 0 0,-2 1 0,0 0 0,0 0 0,-1 1 0,-1 0 0,0 0 0,5 26 0,-10-34 0,0 1 0,0-1 0,0 1 0,-1-1 0,0 1 0,0-1 0,0 0 0,-1 1 0,0-1 0,0 0 0,-1 0 0,1 0 0,-1 0 0,-1-1 0,1 1 0,-1-1 0,0 0 0,-8 9 0,-8 5 0,0-1 0,-1 0 0,-26 15 0,33-23 0,-7 6-455,1 0 0,-18 19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2.3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24575,'2'12'0,"1"-1"0,-1 0 0,2 0 0,6 15 0,-3-7 0,9 38 0,-11-19-37,-3 0 1,-2 57-1,-1-42-1218,0-32-5571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2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20 24575,'0'-4'0,"-4"-2"0,-2-3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3.1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4 142 24575,'-1'55'0,"-1"-33"0,1 0 0,2 0 0,0-1 0,6 30 0,4-22 0,-10-29 0,-1 1 0,0-1 0,0 1 0,0 0 0,0-1 0,1 1 0,-1-1 0,0 1 0,0-1 0,1 1 0,-1-1 0,0 1 0,1-1 0,-1 0 0,1 1 0,-1-1 0,1 1 0,-1-1 0,0 0 0,1 1 0,-1-1 0,1 0 0,0 0 0,-1 1 0,1-1 0,-1 0 0,1 0 0,-1 0 0,1 0 0,0 0 0,-1 1 0,1-1 0,-1 0 0,1 0 0,-1-1 0,1 1 0,0 0 0,-1 0 0,1 0 0,-1 0 0,1 0 0,-1-1 0,1 1 0,0-1 0,0 0 0,0 0 0,-1 0 0,1 0 0,-1-1 0,0 1 0,1 0 0,-1 0 0,0 0 0,0-1 0,0 1 0,0 0 0,0 0 0,0-1 0,0 1 0,0 0 0,0 0 0,-1-1 0,1 1 0,-1-2 0,-10-24 0,6 16 0,0-1 0,1 0 0,0 0 0,1-1 0,0 1 0,1-1 0,0 1 0,0-24 0,3 30 0,-1 0 0,1 0 0,-1-1 0,2 1 0,-1 0 0,1 0 0,0 1 0,0-1 0,0 0 0,1 1 0,0-1 0,0 1 0,1 0 0,-1 0 0,1 0 0,0 1 0,1-1 0,-1 1 0,1 0 0,5-4 0,1 0 0,1 1 0,0 0 0,0 0 0,1 2 0,-1-1 0,1 2 0,18-5 0,-3 2 0,-20 5 0,1-1 0,0 1 0,0 1 0,1 0 0,-1 0 0,12 1 0,-17 1 0,0-1 0,-1 1 0,1 0 0,-1 1 0,1-1 0,-1 1 0,0-1 0,1 1 0,-1 0 0,0 0 0,0 1 0,0-1 0,-1 1 0,1-1 0,0 1 0,-1 0 0,0 0 0,0 0 0,4 6 0,2 5 13,-1 0 0,-1 1 0,0-1-1,0 1 1,-1 1 0,-1-1 0,-1 1 0,2 16-1,-2 17-675,-2 63 0,-1-106 509,0 15-6672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3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24575,'0'0'0,"0"0"0,0-1 0,-1 1 0,1-1 0,0 1 0,0 0 0,1-1 0,-1 1 0,0 0 0,0-1 0,0 1 0,0-1 0,0 1 0,0 0 0,0-1 0,1 1 0,-1 0 0,0-1 0,0 1 0,0 0 0,1 0 0,-1-1 0,0 1 0,0 0 0,1 0 0,-1-1 0,0 1 0,1 0 0,-1 0 0,0 0 0,1-1 0,-1 1 0,0 0 0,1 0 0,-1 0 0,1 0 0,16 5 0,11 17 0,-21-12 0,-1 0 0,-1-1 0,0 2 0,0-1 0,-1 0 0,0 1 0,-1 0 0,0 0 0,-1 0 0,2 19 0,-2 12 0,-4 65 0,0-35 0,0-13 0,4 78 0,-1-133 0,-1 0 0,1-1 0,0 1 0,1 0 0,-1-1 0,0 1 0,1-1 0,0 0 0,0 0 0,0 1 0,0-1 0,0 0 0,1-1 0,-1 1 0,1 0 0,0-1 0,0 1 0,0-1 0,0 0 0,0 0 0,0 0 0,0-1 0,1 1 0,-1-1 0,1 1 0,-1-1 0,1 0 0,6 0 0,-4 1 0,1-1 0,0-1 0,-1 1 0,1-1 0,-1 0 0,1-1 0,0 0 0,-1 0 0,1 0 0,-1-1 0,1 0 0,-1 0 0,0 0 0,0-1 0,9-5 0,25-21-1365,-22 16-5461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13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1 111 24575,'4'0'0,"1"-4"0,9-2 0,6-3 0,3-1 0,3-3 0,4 2 0,2 1 0,0 4 0,3-3 0,-1 2 0,2 0 0,0 3 0,-2-3 0,-8 0-8191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21.3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1 808 24575,'-1'-7'0,"3"-3"0,17 5 0,67 0 0,109 5 0,-70 3 0,-56-2 0,78-3 0,-144 2 0,-1-1 0,1 1 0,-1-1 0,0 0 0,1 1 0,-1-1 0,0 0 0,1-1 0,-1 1 0,0 0 0,0-1 0,0 1 0,0-1 0,0 1 0,-1-1 0,1 0 0,0 0 0,-1 0 0,1 0 0,-1 0 0,0 0 0,0 0 0,0-1 0,0 1 0,0 0 0,0-1 0,0 1 0,-1 0 0,0-1 0,1-3 0,1-9 0,-1 0 0,-1-1 0,-3-29 0,1 19 0,1-18 0,0-11 0,-3 0 0,-15-82 0,0 50 0,-21-82 0,25 105-1365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21.7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3 267 24575,'0'1'0,"0"-1"0,0 0 0,0 0 0,-1 0 0,1 0 0,0 0 0,0 0 0,0 0 0,0 1 0,-1-1 0,1 0 0,0 0 0,0 0 0,0 0 0,0 1 0,0-1 0,0 0 0,0 0 0,0 0 0,0 1 0,-1-1 0,1 0 0,0 0 0,0 0 0,0 1 0,0-1 0,0 0 0,0 0 0,0 1 0,0-1 0,0 0 0,1 0 0,-1 0 0,0 1 0,0-1 0,0 0 0,0 0 0,0 0 0,0 0 0,0 1 0,0-1 0,1 0 0,-1 0 0,0 0 0,0 0 0,0 1 0,0-1 0,1 0 0,-1 0 0,1 0 0,-1 0 0,1 0 0,-1 0 0,1 0 0,-1 0 0,1 0 0,-1 0 0,1 0 0,-1 0 0,1 0 0,-1 0 0,1 0 0,-1-1 0,1 1 0,-1 0 0,0 0 0,1-1 0,-1 1 0,1 0 0,-1-1 0,0 1 0,1 0 0,0-1 0,12-16 0,-1 0 0,0-1 0,19-38 0,-19 32 0,1 1 0,19-25 0,-27 42 0,0-1 0,0 2 0,1-1 0,0 0 0,0 1 0,0 0 0,1 1 0,0-1 0,0 1 0,0 1 0,11-5 0,-14 7 0,0 0 0,-1 0 0,1 0 0,0 1 0,0-1 0,0 1 0,0 0 0,0 0 0,-1 1 0,1-1 0,0 1 0,0 0 0,7 2 0,-4 0 0,0 1 0,0-1 0,0 1 0,-1 0 0,0 1 0,10 8 0,-1 2 0,0 1 0,-1 0 0,-1 1 0,13 21 0,87 161-1365,-100-178-5461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4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 24575,'1'3'0,"-1"0"0,1-1 0,0 1 0,1 0 0,-1-1 0,0 1 0,1-1 0,-1 1 0,1-1 0,2 3 0,5 8 0,6 17 0,22 62 0,6 15 0,-39-101 0,0 0 0,0 0 0,0-1 0,1 1 0,-1-1 0,1 0 0,1-1 0,-1 1 0,0-1 0,1 0 0,7 4 0,-11-7 0,0 0 0,0-1 0,-1 1 0,1 0 0,0-1 0,0 1 0,0-1 0,0 0 0,0 1 0,0-1 0,0 0 0,0 0 0,0-1 0,0 1 0,-1 0 0,1 0 0,4-2 0,-4 1 0,-1 0 0,1-1 0,0 1 0,0-1 0,-1 1 0,1-1 0,-1 1 0,0-1 0,1 0 0,-1 0 0,0 0 0,0 0 0,0 0 0,0 0 0,-1 0 0,1 0 0,0 0 0,-1 0 0,1-4 0,0-3 0,-1 0 0,0-1 0,0 1 0,-1 0 0,0 0 0,0 0 0,-1 0 0,-5-14 0,3 11 0,1 1 0,1 0 0,0-1 0,0 0 0,1-12 0,1 19 0,1-1 0,-1 1 0,1 0 0,1 0 0,-1 1 0,1-1 0,0 0 0,0 0 0,0 1 0,0-1 0,1 1 0,0 0 0,0-1 0,0 1 0,0 1 0,1-1 0,0 0 0,0 1 0,0 0 0,0 0 0,0 0 0,0 0 0,1 1 0,-1 0 0,1 0 0,0 0 0,0 0 0,8-1 0,11-3 0,0 2 0,0 1 0,1 1 0,40 1 0,-51 2 0,0 1 0,0 0 0,0 1 0,0 0 0,0 1 0,21 9 0,-4 1 0,48 30 0,-66-35 0,1 1 0,-1 0 0,0 1 0,-1 0 0,0 1 0,-1 0 0,-1 1 0,14 21 0,-18-25 0,-1 0 0,-1 0 0,1 0 0,-1 1 0,-1 0 0,0-1 0,0 1 0,-1 1 0,-1-1 0,1 0 0,-2 0 0,1 0 0,-1 1 0,-1-1 0,-1 11 0,-1-11-91,1 0 0,-2-1 0,1 1 0,-1-1 0,-1 0 0,0 0 0,0 0 0,0 0 0,-1-1 0,-1 0 0,1 0 0,-1-1 0,-1 1 0,-9 7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22.2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504 103 24575,'-1'-3'0,"-1"0"0,0 0 0,0 0 0,-1 1 0,1-1 0,0 1 0,-1-1 0,0 1 0,-5-3 0,2 0 0,-5-5 0,1 2 0,-1 0 0,-1 0 0,0 1 0,-18-8 0,23 12 0,0 1 0,0 0 0,0 0 0,-1 1 0,1 0 0,0 0 0,-1 1 0,1 0 0,-1 0 0,1 1 0,-14 2 0,4 1 0,1 0 0,1 1 0,-1 1 0,1 0 0,0 2 0,1-1 0,-1 2 0,1 0 0,1 0 0,0 1 0,-22 23 0,27-25 0,0 1 0,1 1 0,0-1 0,1 1 0,0 0 0,1 1 0,-1-1 0,2 1 0,0 0 0,0 1 0,1-1 0,1 0 0,-1 1 0,2 0 0,0 0 0,0-1 0,2 18 0,0-23 0,0 0 0,1-1 0,-1 1 0,1 0 0,0-1 0,1 1 0,0-1 0,0 0 0,0 0 0,0 0 0,1 0 0,-1 0 0,1-1 0,0 0 0,1 1 0,-1-2 0,1 1 0,0 0 0,0-1 0,0 0 0,6 3 0,14 6 0,0-2 0,0 0 0,35 8 0,-50-15 0,27 3 0,-32-6 0,1 0 0,-1 1 0,1 0 0,-1 0 0,0 0 0,0 1 0,0 0 0,1 0 0,-2 0 0,1 0 0,0 1 0,5 3 0,-10-5 0,1-1 0,0 1 0,-1 0 0,1 0 0,-1-1 0,1 1 0,-1 0 0,1 0 0,-1 0 0,0 0 0,1-1 0,-1 1 0,0 0 0,0 0 0,1 0 0,-1 0 0,0 0 0,0 0 0,0 0 0,0 0 0,0 0 0,-1 0 0,1 0 0,0-1 0,-1 2 0,0 0 0,0 1 0,0-1 0,0 0 0,0-1 0,-1 1 0,1 0 0,-1 0 0,0 0 0,-3 2 0,-3 2 0,0-1 0,-1 1 0,-15 6 0,5-5 0,0 0 0,-1-1 0,-1 0 0,1-2 0,-1-1 0,1 0 0,-1-2 0,0 0 0,0-1 0,-23-4 0,42 4-105,-1 0 0,0-1 0,1 0 0,-1 1 0,0-1 0,1 0 0,-1 0 0,1 0 0,0-1 0,-1 1 0,1 0 0,-3-3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22.6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24575,'25'-4'0,"-24"3"0,0 1 0,0-1 0,0 1 0,0 0 0,1-1 0,-1 1 0,0 0 0,0 0 0,0-1 0,1 1 0,-1 0 0,0 0 0,0 0 0,0 1 0,1-1 0,-1 0 0,0 0 0,0 1 0,0-1 0,1 1 0,-1-1 0,0 1 0,0-1 0,0 1 0,0-1 0,0 1 0,0 0 0,0 0 0,0 0 0,-1 0 0,1-1 0,0 1 0,0 0 0,-1 0 0,1 0 0,0 1 0,-1-1 0,1 0 0,-1 0 0,0 0 0,1 0 0,-1 0 0,0 2 0,5 15 0,-1 1 0,-1-1 0,-1 1 0,-1 0 0,0-1 0,-1 1 0,-4 24 0,1 15 0,2-38 0,-2 0 0,-5 24 0,4-27 0,0 0 0,2 1 0,0 0 0,1 26 0,1-40 0,1 1 0,-1 0 0,1-1 0,0 1 0,1-1 0,-1 0 0,1 1 0,0-1 0,0 0 0,0 0 0,0 0 0,1 0 0,0 0 0,0-1 0,0 1 0,0-1 0,0 0 0,1 0 0,-1 0 0,1 0 0,7 4 0,1-1-136,0-1-1,0 0 1,0-1-1,1 0 1,0-1-1,0-1 1,0 1-1,0-2 0,19 0 1,-5 0-6690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22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0 101 24575,'25'-10'0,"0"1"0,1 1 0,0 1 0,27-4 0,14-3 0,-13 1-341,0 2 0,0 3-1,57-1 1,-89 9-6485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23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42 24575,'1'0'0,"-1"-1"0,0 0 0,0 0 0,1 0 0,-1 0 0,1 0 0,-1 0 0,1 1 0,-1-1 0,1 0 0,0 0 0,-1 1 0,1-1 0,0 1 0,-1-1 0,1 0 0,0 1 0,0-1 0,-1 1 0,1-1 0,0 1 0,0 0 0,0-1 0,0 1 0,0 0 0,0 0 0,1-1 0,31-3 0,-27 3 0,11 1 0,1 0 0,-1 0 0,0 2 0,1 0 0,-1 1 0,0 1 0,0 1 0,-1 0 0,1 1 0,-1 1 0,18 9 0,-11-2 0,0 0 0,-1 1 0,-1 1 0,0 1 0,-1 1 0,28 32 0,-34-34 0,-2 1 0,0 0 0,14 25 0,-23-35 0,1 0 0,-1 0 0,0 1 0,-1-1 0,0 1 0,0-1 0,-1 1 0,0 0 0,0-1 0,0 1 0,-1 0 0,-1 9 0,1-15 0,-1 0 0,1 0 0,0-1 0,-1 1 0,1 0 0,-1 0 0,1-1 0,-1 1 0,0 0 0,0-1 0,0 1 0,0-1 0,0 1 0,0-1 0,0 0 0,0 1 0,0-1 0,-1 0 0,1 0 0,-1 0 0,1 0 0,-1 0 0,1 0 0,-1 0 0,0 0 0,1-1 0,-1 1 0,0 0 0,1-1 0,-1 0 0,0 1 0,0-1 0,0 0 0,1 0 0,-4 0 0,1-1 0,0 1 0,1-1 0,-1 0 0,1 0 0,-1 0 0,1-1 0,0 1 0,0-1 0,-1 0 0,1 1 0,0-2 0,0 1 0,1 0 0,-1 0 0,0-1 0,1 0 0,-3-3 0,0-1 0,0 1 0,1-2 0,0 1 0,0 0 0,1-1 0,0 0 0,0 1 0,1-1 0,0 0 0,0 0 0,1-1 0,-1-15 0,3 15 0,0 0 0,0 0 0,1 0 0,1 0 0,-1 0 0,1 1 0,1 0 0,-1-1 0,1 1 0,1 0 0,9-12 0,4-3-170,0 1-1,2 1 0,0 1 1,1 1-1,1 1 0,1 1 1,35-20-1,-37 26-6655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26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92 24575,'4'0'0,"2"-5"0,-1-5 0,0-5 0,-2-4 0,-1-4 0,-5 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0.1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447 273 24575,'2'0'0,"1"0"0,-1-1 0,0 1 0,0 0 0,0-1 0,0 0 0,0 1 0,0-1 0,0 0 0,-1 0 0,1 0 0,0 0 0,0 0 0,-1 0 0,1-1 0,0 1 0,1-3 0,1 0 0,-1 0 0,0-1 0,-1 1 0,1-1 0,-1 1 0,0-1 0,2-5 0,0-4 0,0 0 0,-1 0 0,-1-1 0,1-18 0,-3 28 0,0 0 0,0 0 0,0 0 0,-1 0 0,1 0 0,-1 1 0,0-1 0,-1 0 0,1 1 0,-1-1 0,0 1 0,0-1 0,0 1 0,-1 0 0,1 0 0,-1 0 0,0 0 0,0 0 0,-1 1 0,1-1 0,-1 1 0,0 0 0,0 0 0,0 0 0,0 1 0,-5-3 0,3 2 0,-1 1 0,1 0 0,-1 0 0,0 1 0,1 0 0,-1 0 0,0 0 0,0 1 0,1 0 0,-1 0 0,0 1 0,0 0 0,1 0 0,-1 1 0,0 0 0,1 0 0,0 0 0,-9 5 0,-4 4 0,2 1 0,-1 1 0,2 0 0,0 1 0,0 1 0,1 1 0,1 0 0,1 1 0,0 0 0,1 1 0,1 0 0,-14 33 0,21-41 0,1 0 0,-1 0 0,2 1 0,0-1 0,0 1 0,1-1 0,0 1 0,0 0 0,1-1 0,1 1 0,0 0 0,1-1 0,0 1 0,0-1 0,1 1 0,0-1 0,1 0 0,0 0 0,1-1 0,0 1 0,0-1 0,9 11 0,-6-9 0,1 0 0,-1 0 0,2-1 0,-1 0 0,2-1 0,-1 0 0,1 0 0,0-1 0,1-1 0,0 0 0,0 0 0,1-2 0,-1 1 0,1-1 0,24 5 0,-21-6 0,7 2 0,1 0 0,-1 2 0,41 20 0,-59-26 0,0 1 0,-1 0 0,1 0 0,-1 0 0,1 1 0,-1-1 0,0 1 0,0 0 0,-1 0 0,1 0 0,-1 1 0,0-1 0,0 1 0,-1 0 0,1 0 0,-1 0 0,0 0 0,0 0 0,-1 0 0,0 1 0,1-1 0,-2 0 0,1 7 0,-1-6 0,-1-1 0,0 1 0,-1-1 0,1 1 0,-1-1 0,0 1 0,0-1 0,-1 0 0,1 0 0,-1 0 0,0-1 0,-1 1 0,1-1 0,-1 1 0,0-1 0,0 0 0,0-1 0,-10 7 0,0 1 0,-1-2 0,0 0 0,-1 0 0,-30 10 0,22-9 0,-1-2 0,-1-1 0,1-2 0,-1 0 0,0-1 0,-1-2 0,1 0 0,-40-4 0,61 1 0,-1 0 0,1-1 0,-1 1 0,1-1 0,0 0 0,0-1 0,0 1 0,0-1 0,0 0 0,0 0 0,1-1 0,0 1 0,-1-1 0,-3-5 0,2 2 0,0 0 0,1-1 0,0 0 0,1 0 0,0 0 0,0 0 0,0-1 0,-2-11 0,3 8 0,0 1 0,1-1 0,0 0 0,1 0 0,0 1 0,1-1 0,1 0 0,0 0 0,0 0 0,1 1 0,0-1 0,1 0 0,9-21 0,-1 13-455,1 0 0,24-29 0,-17 27-6371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0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24575,'0'0'0,"1"0"0,0 1 0,0-1 0,0 0 0,-1 1 0,1-1 0,0 1 0,0-1 0,-1 1 0,1 0 0,-1-1 0,1 1 0,0 0 0,-1-1 0,1 1 0,-1 0 0,0 0 0,1-1 0,-1 1 0,1 0 0,-1 0 0,0 0 0,0 0 0,0-1 0,1 2 0,4 27 0,-4-26 0,6 77 0,-6 143 0,-4-101 0,3 97-1365,0-199-5461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0.8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49 199 24575,'-3'-1'0,"0"-1"0,0 1 0,0-1 0,0 0 0,0 0 0,0 0 0,0 0 0,1-1 0,-1 1 0,1-1 0,-1 1 0,1-1 0,0 0 0,0 0 0,1 0 0,-1 0 0,0 0 0,-1-6 0,4 6 0,0 0 0,0 0 0,0 0 0,0 0 0,1 0 0,0 1 0,-1-1 0,1 1 0,0-1 0,0 1 0,0 0 0,0-1 0,1 1 0,-1 0 0,1 0 0,-1 1 0,6-4 0,55-24 0,-46 23 0,13-7-227,1 1-1,0 2 1,0 1-1,1 2 1,65-7-1,-76 14-6598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1.2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13 300 24575,'-7'-29'0,"6"27"0,0-1 0,0 1 0,1 0 0,-1-1 0,0 1 0,1 0 0,0-1 0,-1 1 0,1-1 0,0 1 0,0-1 0,1 1 0,-1 0 0,0-1 0,2-3 0,0 1 0,0 0 0,0 1 0,1-1 0,-1 1 0,1 0 0,0 0 0,0 0 0,1 0 0,-1 0 0,1 1 0,0-1 0,-1 1 0,2 0 0,-1 0 0,0 1 0,1-1 0,-1 1 0,1 0 0,-1 0 0,1 0 0,0 1 0,9-2 0,9 0 0,-1 1 0,0 1 0,44 3 0,-34-1 0,-20 0 0,0 1 0,0 0 0,0 1 0,0 0 0,0 1 0,0 0 0,-1 1 0,0 0 0,0 0 0,0 2 0,-1-1 0,0 1 0,0 1 0,0 0 0,-1 0 0,-1 1 0,10 11 0,-7-7 0,-1 1 0,-1 0 0,0 0 0,-1 1 0,0 0 0,-1 0 0,-1 1 0,0 0 0,-1 0 0,-1 1 0,-1-1 0,2 20 0,-5-32 0,0 0 0,0 0 0,0 0 0,-1 0 0,0 0 0,0 0 0,0 0 0,0 0 0,0 0 0,-1-1 0,0 1 0,0 0 0,0-1 0,0 1 0,0-1 0,-1 0 0,1 0 0,-1 0 0,0 0 0,0 0 0,0-1 0,0 1 0,-1-1 0,1 0 0,-1 0 0,1 0 0,-1 0 0,0 0 0,0-1 0,1 0 0,-1 0 0,0 0 0,0 0 0,0-1 0,0 1 0,-1-1 0,1 0 0,0-1 0,0 1 0,0 0 0,-5-2 0,7 0 0,-1 0 0,1 1 0,-1-1 0,1 0 0,0 0 0,0 0 0,0-1 0,0 1 0,0-1 0,0 1 0,1-1 0,-1 1 0,1-1 0,-1 0 0,1 0 0,0 1 0,0-1 0,1 0 0,-1 0 0,1 0 0,-1 0 0,1-6 0,-2-7 0,2 0 0,2-31 0,-1 32 0,1 0 0,1 1 0,0-1 0,1 1 0,1 0 0,0 0 0,1 0 0,0 0 0,1 1 0,1 0 0,9-12 0,-16 24-8,27-39-263,2 2-1,1 1 1,2 1-1,52-43 1,-63 62-6555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2.8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423 529 24575,'1'0'0,"0"-1"0,0 1 0,0-1 0,0 1 0,0-1 0,0 1 0,0-1 0,0 0 0,0 0 0,0 1 0,0-1 0,0 0 0,-1 0 0,1 0 0,0 0 0,-1 0 0,1 0 0,0 0 0,-1 0 0,0 0 0,1 0 0,-1 0 0,1 0 0,-1 0 0,0-1 0,0 1 0,0-2 0,5-37 0,-5 35 0,0-3 0,0 0 0,-1 0 0,0 0 0,0 0 0,-1-1 0,0 1 0,0 1 0,-1-1 0,0 0 0,0 1 0,-1-1 0,-7-11 0,9 17 0,1-1 0,-1 1 0,0-1 0,0 1 0,-1 0 0,1 0 0,0 0 0,-1 0 0,1 0 0,-1 1 0,1-1 0,-1 1 0,0-1 0,0 1 0,0 0 0,1 0 0,-1 0 0,0 0 0,0 1 0,-1-1 0,1 1 0,0 0 0,0 0 0,0 0 0,0 0 0,0 1 0,0-1 0,0 1 0,0 0 0,0 0 0,0 0 0,0 0 0,0 0 0,1 0 0,-1 1 0,-3 2 0,-12 8 0,1 2 0,-28 27 0,5-4 0,16-16 0,2 1 0,1 0 0,0 2 0,-21 32 0,34-45 0,1 1 0,0 0 0,1 0 0,0 1 0,1-1 0,0 1 0,1 0 0,0 1 0,2-1 0,-1 0 0,2 1 0,-1 16 0,2-24 0,1 1 0,0-1 0,0 1 0,1-1 0,0 0 0,0 1 0,0-1 0,1 0 0,0 0 0,0-1 0,1 1 0,6 8 0,-3-6 0,1 0 0,0 0 0,0-1 0,1 0 0,0 0 0,18 10 0,-4-6 0,0 0 0,1-2 0,0-1 0,0-1 0,47 8 0,-36-11 0,0 0 0,-1-3 0,1 0 0,0-3 0,44-6 0,-53 3 0,-1-1 0,1-2 0,-1 0 0,0-1 0,0-2 0,-1 0 0,34-23 0,-36 20 0,-1-2 0,0 0 0,-2-1 0,1-1 0,23-30 0,-32 34 0,-1-1 0,-1 0 0,0 0 0,-1-1 0,-1 0 0,0 0 0,-1-1 0,-1 0 0,4-19 0,2-26 0,5-77 0,-15 112 0,-1-1 0,-2 1 0,0 0 0,-2 0 0,-9-37 0,-3 1 0,-9-31 0,25 93 0,0 1 0,0 0 0,0 0 0,0-1 0,0 1 0,0 0 0,0-1 0,0 1 0,0 0 0,0-1 0,-1 1 0,1 0 0,0-1 0,0 1 0,0 0 0,0-1 0,0 1 0,-1 0 0,1 0 0,0-1 0,0 1 0,0 0 0,-1 0 0,1 0 0,0-1 0,0 1 0,-1 0 0,1 0 0,0 0 0,0 0 0,-1-1 0,1 1 0,0 0 0,-1 0 0,1 0 0,0 0 0,-1 0 0,1 0 0,0 0 0,-1 0 0,1 0 0,0 0 0,-1 0 0,1 0 0,0 0 0,-1 0 0,-8 18 0,-2 29 0,4 14 0,2 79 0,-2 25 0,-9 113 0,16-267 0,1-1 0,0 1 0,0 0 0,1-1 0,0 1 0,1-1 0,1 0 0,-1 0 0,1 0 0,1 0 0,0-1 0,1 1 0,-1-1 0,9 8 0,-14-16 0,0-1 0,0 0 0,0 0 0,0 0 0,0 1 0,0-1 0,0 0 0,1 0 0,-1 1 0,0-1 0,0 0 0,0 0 0,0 0 0,1 0 0,-1 1 0,0-1 0,0 0 0,0 0 0,1 0 0,-1 0 0,0 0 0,0 0 0,1 0 0,-1 0 0,0 0 0,0 1 0,1-1 0,-1 0 0,0 0 0,0 0 0,0 0 0,1 0 0,-1 0 0,0-1 0,0 1 0,1 0 0,-1 0 0,0 0 0,0 0 0,1 0 0,-1 0 0,0 0 0,1-1 0,-2-12 0,-9-18 0,5 17 0,0-1 0,1 0 0,0 0 0,1 0 0,0 0 0,2-1 0,0 1 0,0-1 0,3-17 0,-1 25 0,0 1 0,1-1 0,0 1 0,0 0 0,1 0 0,0 0 0,0 0 0,1 0 0,-1 1 0,1-1 0,1 1 0,-1 0 0,1 0 0,0 1 0,1-1 0,-1 1 0,1 0 0,0 1 0,1-1 0,10-5 0,-5 4 0,0 0 0,0 0 0,1 2 0,-1-1 0,1 1 0,0 1 0,25-3 0,-32 6 0,0 0 0,-1 0 0,1 0 0,0 1 0,0 0 0,0 0 0,-1 1 0,1-1 0,-1 1 0,1 0 0,-1 1 0,0-1 0,0 1 0,0 0 0,0 0 0,0 1 0,-1 0 0,1-1 0,-1 1 0,5 6 0,-2-1 0,-1 0 0,1 0 0,-1 1 0,-1 0 0,0 0 0,0 1 0,-1-1 0,0 1 0,-1 0 0,0 0 0,-1 0 0,0 0 0,-1 1 0,0-1 0,-1 1 0,-1 15 0,0-15-108,1-5 148,0-1 0,0 1 1,0 0-1,1-1 0,2 10 1,-3-14-113,1 0 1,0 0 0,0 0-1,0 0 1,0 0-1,0 0 1,1 0 0,-1-1-1,0 1 1,1-1 0,-1 1-1,1-1 1,0 1 0,-1-1-1,1 0 1,0 0-1,0 0 1,0 0 0,0 0-1,3 1 1,16 4-6755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4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1392 24575,'-1'0'0,"1"-1"0,-1 1 0,0 0 0,0 0 0,1-1 0,-1 1 0,0-1 0,0 1 0,1-1 0,-1 1 0,0-1 0,1 1 0,-1-1 0,1 1 0,-1-1 0,1 0 0,-1 1 0,1-1 0,-1 0 0,1 1 0,0-1 0,-1 0 0,1 0 0,0 0 0,0 1 0,-1-1 0,1 0 0,0-1 0,-2-24 0,3 15 0,0 1 0,1-1 0,1 0 0,0 1 0,0 0 0,1 0 0,0 0 0,1 0 0,0 1 0,0-1 0,1 1 0,8-9 0,13-15 0,52-48 0,-75 77 0,188-174-233,8 9-1,227-147 0,241-69 234,-661 382-150,25-14 895,-31 17-791,0-1-1,0 1 0,0-1 1,-1 1-1,1-1 0,0 1 1,0-1-1,-1 0 1,1 1-1,0-1 0,-1 0 1,1 0-1,0 1 0,-1-1 1,1 0-1,-1 0 0,0 0 1,1 0-1,-1 0 0,0 0 1,1 1-1,-1-1 1,0 0-1,0 0 0,0 0 1,0-2-1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3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550 128 24575,'0'-2'0,"-1"-1"0,1 1 0,-1 0 0,0 0 0,0 0 0,1 0 0,-1 0 0,-1 0 0,1 1 0,0-1 0,0 0 0,-1 0 0,1 1 0,-1-1 0,1 1 0,-1-1 0,0 1 0,-2-2 0,-37-21 0,38 22 0,-14-5 0,1 0 0,-1 1 0,-1 0 0,1 2 0,-1 0 0,1 1 0,-1 0 0,0 2 0,0 0 0,0 1 0,-21 3 0,31-1 0,0 0 0,0 0 0,1 1 0,-1-1 0,1 2 0,0-1 0,0 1 0,0 0 0,0 1 0,1 0 0,-11 10 0,-7 8 0,-30 38 0,43-48 0,2-3 0,1 1 0,0 0 0,1 0 0,1 0 0,-1 1 0,-5 17 0,10-25 0,1 0 0,0 0 0,0 0 0,0 1 0,0-1 0,1 0 0,-1 1 0,1-1 0,0 1 0,1-1 0,-1 0 0,1 1 0,0-1 0,0 0 0,0 0 0,0 0 0,1 0 0,0 0 0,0 0 0,0 0 0,0 0 0,0 0 0,5 4 0,-1-3 0,1 1 0,0-1 0,0 1 0,0-2 0,0 1 0,1-1 0,0-1 0,0 1 0,0-1 0,0 0 0,1-1 0,-1 0 0,1-1 0,-1 1 0,1-2 0,9 1 0,0-1 0,-1 0 0,1-1 0,0-1 0,-1-1 0,0-1 0,34-11 0,3-7 0,73-43 0,-97 41 0,-20 8 0,-10 15 0,0 1 0,0-1 0,0 1 0,0-1 0,0 1 0,0-1 0,0 1 0,0-1 0,0 1 0,0-1 0,0 1 0,0 0 0,-1-1 0,1 1 0,0-1 0,0 1 0,0-1 0,-1 1 0,1 0 0,0-1 0,0 1 0,-1-1 0,1 1 0,0 0 0,-1-1 0,1 1 0,0 0 0,-1-1 0,1 1 0,-1 0 0,0-1 0,-1 1 0,1 0 0,0 0 0,0 0 0,0 0 0,0 0 0,0 0 0,0 0 0,0 0 0,-1 0 0,1 0 0,0 1 0,0-1 0,0 0 0,0 1 0,0-1 0,0 1 0,0-1 0,0 1 0,0 0 0,0-1 0,0 1 0,1 0 0,-1 0 0,0 0 0,0-1 0,1 1 0,-1 0 0,0 0 0,1 0 0,-1 2 0,-19 33 0,19-33 0,0 0 0,-1 0 0,1 1 0,1-1 0,-1 1 0,0-1 0,1 1 0,0-1 0,0 1 0,0 0 0,0-1 0,1 1 0,-1-1 0,1 1 0,0-1 0,0 0 0,0 1 0,0-1 0,1 0 0,-1 1 0,1-1 0,0 0 0,0 0 0,0-1 0,0 1 0,0 0 0,1-1 0,-1 1 0,1-1 0,0 0 0,0 0 0,4 3 0,2 0 0,1 0 0,0-1 0,0-1 0,0 1 0,0-1 0,1-1 0,-1 0 0,1 0 0,18-1 0,-3 0 0,-12 1 0,0-2 0,1 0 0,-1 0 0,0-1 0,0-1 0,26-7 0,-36 8 0,-1-1 0,0 0 0,0 0 0,0-1 0,0 1 0,0 0 0,0-1 0,-1 0 0,1 0 0,-1 0 0,0 0 0,0 0 0,0 0 0,0 0 0,0-1 0,-1 1 0,0-1 0,1 1 0,0-8 0,1-6 0,-1 0 0,0 0 0,-1-20 0,0 6 0,14-93 0,-9 88 0,3 0 0,-7 31 0,0 0 0,-1 0 0,1 0 0,-1-1 0,-1 1 0,1 0 0,-1-1 0,0 1 0,0-7 0,0 12 0,0-1 0,0 1 0,-1 0 0,1-1 0,0 1 0,0 0 0,0-1 0,-1 1 0,1 0 0,0 0 0,0-1 0,-1 1 0,1 0 0,0 0 0,0 0 0,-1-1 0,1 1 0,0 0 0,-1 0 0,1 0 0,0 0 0,-1 0 0,1 0 0,0-1 0,-1 1 0,1 0 0,0 0 0,-1 0 0,1 0 0,0 0 0,-1 0 0,1 0 0,-1 0 0,1 1 0,0-1 0,-1 0 0,1 0 0,0 0 0,-1 0 0,1 0 0,0 1 0,0-1 0,-1 0 0,1 0 0,0 0 0,0 1 0,-1-1 0,1 0 0,0 0 0,0 1 0,-1-1 0,1 0 0,0 1 0,0-1 0,0 1 0,-23 21 0,16-14 0,-106 113 0,108-116 0,0 0 0,1 0 0,0 0 0,0 1 0,0-1 0,0 1 0,-4 12 0,7-17 0,0 1 0,1 0 0,0-1 0,-1 1 0,1 0 0,0-1 0,0 1 0,0 0 0,0-1 0,0 1 0,1 0 0,-1-1 0,0 1 0,1 0 0,-1-1 0,1 1 0,-1 0 0,1-1 0,0 1 0,0-1 0,0 0 0,0 1 0,0-1 0,0 0 0,0 1 0,0-1 0,1 0 0,-1 0 0,0 0 0,1 0 0,-1 0 0,1 0 0,-1 0 0,1-1 0,1 2 0,14 4 0,0 0 0,0 0 0,32 4 0,-33-7 0,1 1 0,-2 0 0,1 1 0,24 10 0,-35-12 0,0 0 0,-1 0 0,1 1 0,0-1 0,-1 1 0,0 0 0,0 0 0,0 0 0,0 1 0,-1 0 0,0-1 0,0 1 0,0 0 0,-1 1 0,1-1 0,-1 0 0,2 8 0,-1 1 0,-1 0 0,0 0 0,-1 0 0,-1 0 0,-2 22 0,1-19 0,1 0 0,3 32 0,-2-46 4,0 0 0,-1-1-1,1 1 1,1 0 0,-1-1 0,0 1-1,1 0 1,-1-1 0,1 0 0,0 1-1,0-1 1,0 0 0,0 0 0,0 0-1,0 0 1,1 0 0,-1-1 0,0 1-1,1-1 1,0 1 0,-1-1 0,1 0-1,0 0 1,0 0 0,-1-1 0,1 1-1,0 0 1,0-1 0,0 0 0,0 0-1,4 0 1,3 0-169,-1 0 0,1-1 0,-1 0 0,0-1 0,0 0 0,0 0 0,0-1 0,14-6 0,-1-3-6661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4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0 120 24575,'113'-12'0,"11"0"0,119 10 0,118-6 0,306-58 0,-665 65-66,-1 2 20,1-1-1,-1 0 1,1 0-1,-1 0 1,1-1 0,-1 1-1,1 0 1,-1 0-1,0-1 1,1 1 0,-1-1-1,0 1 1,1-1-1,-1 0 1,0 0 0,1 1-1,-1-1 1,0 0-1,0 0 1,0 0 0,0 0-1,0 0 1,0 0 0,0-1-1,0 1 1,-1 0-1,2-2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4.7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1 24575,'0'0'0,"0"0"0,0 0 0,0 0 0,0 0 0,0 0 0,0 0 0,0 0 0,0 0 0,0 0 0,0 0 0,0 0 0,0 0 0,0 0 0,0 0 0,0 0 0,0 0 0,0 1 0,0-1 0,0 0 0,0 0 0,0 0 0,0 0 0,0 0 0,0 0 0,0 0 0,0 0 0,0 0 0,0 0 0,0 0 0,0 0 0,0 0 0,0 0 0,0 0 0,0 0 0,0 1 0,0-1 0,0 0 0,0 0 0,0 0 0,-1 0 0,1 0 0,0 0 0,0 0 0,0 0 0,0 0 0,0 0 0,0 0 0,0 0 0,0 0 0,0 0 0,0 0 0,0 0 0,0 0 0,0 0 0,0 0 0,9 6 0,20 7 0,-23-10 0,9 4 0,1 1 0,-1 0 0,0 1 0,-1 0 0,22 20 0,-31-25 0,-1 1 0,0 0 0,0 0 0,0 0 0,0 1 0,-1-1 0,0 1 0,0 0 0,-1 0 0,0 0 0,0 0 0,0 1 0,0-1 0,-1 0 0,0 1 0,-1-1 0,1 1 0,-2 6 0,0-3 0,0 0 0,-1 0 0,-1 0 0,1-1 0,-2 1 0,1-1 0,-1 0 0,-1 0 0,0 0 0,0-1 0,-1 0 0,1 1 0,-2-2 0,-8 10 0,-13 10 0,-2 0 0,-39 26 0,64-49 0,-5 4-273,-2 0 0,1-1 0,-1 0 0,-18 7 0,8-7-6553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5.5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0 24575,'-3'1'0,"0"-1"0,0 1 0,0-1 0,0 1 0,1 0 0,-1 0 0,0 1 0,1-1 0,-1 1 0,1-1 0,-1 1 0,1 0 0,0-1 0,0 1 0,0 0 0,0 1 0,0-1 0,0 0 0,0 1 0,1-1 0,-1 1 0,1-1 0,0 1 0,-1-1 0,0 6 0,-4 9 0,0 1 0,-5 35 0,7-35 0,-4 37 0,2 0 0,3 1 0,5 75 0,0-39 0,-2-85-115,-1-4 19,1 0 0,0 1 0,0-1 0,0 1-1,1-1 1,-1 1 0,1-1 0,0 0 0,0 1-1,0-1 1,0 0 0,3 5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5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33 24575,'0'-4'0,"0"-6"0,-4-1 0,2 6 0,11 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6.2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106 126 24575,'-10'12'0,"0"1"0,0 0 0,-12 25 0,11-18 0,4-8 0,1 1 0,0 0 0,1 0 0,1 1 0,0 0 0,-4 25 0,7-29 0,0 0 0,0 0 0,1-1 0,0 1 0,1 0 0,0 0 0,1-1 0,0 1 0,0 0 0,6 15 0,-7-23 0,0-1 0,-1 0 0,1 1 0,0-1 0,0 0 0,0 1 0,0-1 0,0 0 0,0 0 0,0 0 0,0 0 0,2 2 0,-3-3 0,1 0 0,-1 0 0,0 0 0,1 0 0,-1 0 0,0 0 0,1 0 0,-1 1 0,1-1 0,-1 0 0,0 0 0,1-1 0,-1 1 0,0 0 0,1 0 0,-1 0 0,1 0 0,-1 0 0,0 0 0,1 0 0,-1 0 0,0-1 0,1 1 0,-1 0 0,0 0 0,1-1 0,-1 1 0,0 0 0,0 0 0,1-1 0,0-1 0,0 0 0,1 0 0,-1 0 0,-1-1 0,1 1 0,0 0 0,0 0 0,-1-1 0,1 1 0,-1 0 0,0-1 0,0 1 0,0 0 0,0-3 0,-10-82 0,5 62 0,2 0 0,1-1 0,1 1 0,1 0 0,3-30 0,-1 46 0,0 1 0,1 0 0,0 0 0,0 0 0,1 0 0,0 0 0,0 1 0,1 0 0,0 0 0,0 0 0,1 0 0,0 1 0,0 0 0,0 0 0,12-8 0,-9 8 0,0 0 0,1 0 0,0 1 0,0 0 0,0 1 0,1 0 0,0 1 0,-1 0 0,1 1 0,0 0 0,17-1 0,-22 3 0,0 0 0,0 0 0,0 1 0,0 0 0,0 0 0,0 1 0,0-1 0,-1 1 0,1 1 0,0-1 0,-1 1 0,0 0 0,0 0 0,6 4 0,-4-1 0,0 1 0,0-1 0,-1 2 0,0-1 0,0 1 0,0-1 0,-1 2 0,5 9 0,-1 2 0,-1-1 0,-1 1 0,-1 0 0,-1 1 0,-1-1 0,0 1 0,0 32 0,-4-47-91,0 0 0,-1 0 0,0 0 0,0 0 0,0 0 0,-1 0 0,0 0 0,0-1 0,0 1 0,-1-1 0,1 1 0,-1-1 0,-1 0 0,-6 9 0,-5 2-6735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6.6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 24575,'7'-1'0,"-7"1"0,1 0 0,-1 0 0,1 0 0,-1 0 0,0 0 0,1 0 0,-1 0 0,1 0 0,-1 0 0,0 0 0,1 0 0,-1 0 0,1 0 0,-1 0 0,0 0 0,1 1 0,-1-1 0,0 0 0,1 0 0,-1 0 0,0 1 0,1-1 0,-1 0 0,0 0 0,1 1 0,-1-1 0,0 0 0,0 0 0,1 1 0,-1-1 0,0 0 0,0 1 0,0-1 0,1 1 0,-1-1 0,0 0 0,0 1 0,0-1 0,0 0 0,0 1 0,0-1 0,0 1 0,0-1 0,0 0 0,0 1 0,0 0 0,16 53 0,-7-25 0,0 0 0,-2 1 0,-1 1 0,3 59 0,-11 255 0,2-341 0,1 0 0,-1 0 0,1 0 0,-1 0 0,1 0 0,0-1 0,1 1 0,-1 0 0,1-1 0,-1 1 0,1-1 0,0 1 0,0-1 0,1 0 0,-1 0 0,1 0 0,-1 0 0,1 0 0,0-1 0,0 1 0,0-1 0,0 0 0,1 0 0,-1 0 0,1 0 0,6 2 0,-5-2 0,1 0 0,0-1 0,0 1 0,0-1 0,0-1 0,0 1 0,0-1 0,0 0 0,0 0 0,0-1 0,0 0 0,-1 0 0,1 0 0,0-1 0,0 0 0,-1 0 0,7-3 0,-5 1-151,1-1-1,-1 0 0,0 0 0,0-1 1,-1 0-1,0 0 0,0-1 1,10-14-1,0-4-6674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7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10 24575,'-4'0'0,"-6"0"0,4 0 0,10 0 0,9 0 0,7 0 0,8 0 0,4 0 0,0 0 0,3 0 0,0 0 0,-2 0 0,-2-4 0,-6-2-8191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7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 3 24575,'-36'-1'0,"22"0"0,0 0 0,0 1 0,0 1 0,-24 4 0,34-4 0,1 0 0,-1 1 0,1-1 0,0 0 0,-1 1 0,1 0 0,0 0 0,0 0 0,0 0 0,0 0 0,0 1 0,1-1 0,-1 1 0,1 0 0,0-1 0,-1 1 0,1 0 0,1 1 0,-1-1 0,0 0 0,1 0 0,-3 8 0,-4 21 0,0 0 0,3 1 0,-4 54 0,9 102 0,2-96 0,-2-77 0,0-1 0,2 1 0,0-1 0,1 1 0,0-1 0,7 18 0,-7-26 0,1 1 0,-1-1 0,1 1 0,0-1 0,1 0 0,0 0 0,0-1 0,0 0 0,1 0 0,0 0 0,0 0 0,1-1 0,7 5 0,-2-3-62,-1-1 0,1-1 0,0 0 0,1-1 0,-1 0 0,1-1 0,-1 0 0,1-1 0,0-1 0,0 0 0,0-1 0,0 0-1,0 0 1,0-2 0,0 0 0,0 0 0,0-1 0,-1-1 0,1 0 0,-1 0 0,21-12 0,-11 2-6764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7.8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0 519 24575,'8'-5'0,"8"0"0,0-5 0,2 1 0,7 0 0,2 3 0,2-2 0,-1 0 0,0 2 0,-1 1 0,-1-1 0,-1-1 0,0 1 0,0-3 0,-5 0-8191</inkml:trace>
  <inkml:trace contextRef="#ctx0" brushRef="#br0" timeOffset="1">99 174 24575,'-4'-4'0,"-6"-2"0,-5-3 0,-5-1 0,2-3 0,3-3 0,14-3 0,14 1 0,9 0 0,10 3 0,4 4 0,3 4 0,0-1 0,2 1 0,1 1 0,-1 2 0,1 2 0,-8 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5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 24575,'4'-2'0,"-1"-1"0,1 1 0,-1-1 0,1 1 0,0 0 0,0 1 0,0-1 0,0 1 0,0-1 0,0 1 0,0 0 0,1 1 0,-1-1 0,0 1 0,0 0 0,1 0 0,-1 0 0,0 1 0,7 1 0,3 0 0,1 2 0,-1 0 0,1 1 0,15 8 0,2 2 0,30 19 0,-52-29 0,-1 1 0,0 1 0,-1 0 0,1 0 0,-2 1 0,1-1 0,10 15 0,-15-17 3,0 0 0,0-1-1,-1 1 1,0 0 0,1 1-1,-2-1 1,1 0 0,-1 0-1,0 1 1,0-1 0,0 1-1,-1-1 1,1 1 0,-2-1-1,1 1 1,0-1 0,-1 1-1,0-1 1,0 1 0,-1-1-1,0 0 1,0 1 0,0-1-1,0 0 1,-1-1 0,0 1-1,0 0 1,0-1 0,0 1 0,-5 3-1,-12 13-134,0-2 1,-2-1-1,0 0 0,-42 24 0,27-18-657,14-7-6037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8.1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44 238 24575,'-5'-6'0,"0"0"0,0-1 0,0 1 0,1-1 0,0 0 0,0 0 0,-3-9 0,7 15 0,-1-1 0,0 1 0,1-1 0,-1 1 0,1-1 0,-1 0 0,1 1 0,0-1 0,0 0 0,0 1 0,0-1 0,0 0 0,0 1 0,0-1 0,0 0 0,1 1 0,-1-1 0,1 0 0,-1 1 0,1-1 0,-1 1 0,1-1 0,0 1 0,0-1 0,0 1 0,0-1 0,0 1 0,0 0 0,0 0 0,1 0 0,-1-1 0,0 1 0,1 0 0,-1 0 0,0 1 0,1-1 0,-1 0 0,4-1 0,11-1 0,-1-1 0,1 2 0,0 0 0,1 1 0,-1 0 0,0 2 0,0-1 0,0 2 0,0 1 0,30 7 0,-37-6 0,0 0 0,0 0 0,-1 1 0,1 1 0,-1-1 0,0 1 0,-1 0 0,1 1 0,-1 0 0,0 0 0,-1 1 0,7 10 0,-2-3 0,-1 0 0,-1 1 0,-1 0 0,0 0 0,10 33 0,-15-37 0,0 2 0,0-1 0,-2 0 0,1 14 0,-2-22 0,0-1 0,0 1 0,0-1 0,-1 1 0,0-1 0,1 1 0,-2-1 0,1 1 0,0-1 0,-1 0 0,0 0 0,0 0 0,0 0 0,-1 0 0,-2 4 0,5-8 0,-1 1 0,1-1 0,0 1 0,-1-1 0,1 0 0,0 1 0,-1-1 0,1 0 0,0 1 0,-1-1 0,1 0 0,-1 1 0,1-1 0,0 0 0,-1 0 0,1 0 0,-1 0 0,1 1 0,-1-1 0,1 0 0,-1 0 0,1 0 0,-1 0 0,1 0 0,-1 0 0,1 0 0,-1 0 0,1 0 0,-1 0 0,1 0 0,0-1 0,-1 1 0,1 0 0,-1 0 0,1 0 0,-1-1 0,-9-18 0,4-28 0,6 46 0,-1-22 0,1 0 0,0 0 0,2 0 0,5-25 0,-5 37 0,1 0 0,1-1 0,0 2 0,0-1 0,1 0 0,0 1 0,1 0 0,0 0 0,1 0 0,8-9 0,3-1-195,2 0 0,0 1 0,2 1 0,-1 1 0,2 1 0,42-22 0,-38 26-6631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8.6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98 24575,'0'-2'0,"-1"0"0,1 0 0,-1 0 0,1 0 0,-1 0 0,0 0 0,0 0 0,0 0 0,0 1 0,0-1 0,-1 0 0,-1-2 0,2 3 0,-1 0 0,1-1 0,0 0 0,0 1 0,0-1 0,0 0 0,0 1 0,0-1 0,0 0 0,1 0 0,-1 0 0,1 0 0,-1-3 0,4 5 0,0 0 0,1 0 0,-1 0 0,0 1 0,0-1 0,1 1 0,-1 0 0,0 0 0,0 0 0,3 2 0,14 8 0,0 1 0,0 1 0,-1 1 0,-1 0 0,0 1 0,19 23 0,-29-30 0,5 4 0,-1 1 0,0 0 0,-1 1 0,-1 0 0,0 1 0,-1 0 0,0 0 0,-1 1 0,-1 0 0,10 34 0,-16-46 0,-1-1 0,0 1 0,1 0 0,-1-1 0,0 1 0,-1-1 0,1 1 0,-1 0 0,1-1 0,-1 1 0,0-1 0,-1 1 0,1-1 0,0 0 0,-1 1 0,0-1 0,0 0 0,0 0 0,0 0 0,0-1 0,-1 1 0,1 0 0,-1-1 0,0 1 0,1-1 0,-1 0 0,0 0 0,-1 0 0,-4 2 0,-1 1 0,-1-1 0,0 0 0,0 0 0,0-1 0,0 0 0,-1-1 0,1 0 0,-1-1 0,-11 0 0,20-1 0,1 1 0,-1-1 0,0 0 0,0 0 0,0 0 0,0 0 0,1-1 0,-1 1 0,0 0 0,0-1 0,0 1 0,1-1 0,-1 0 0,0 1 0,1-1 0,-1 0 0,1 0 0,-1 0 0,1 0 0,-1-1 0,1 1 0,-1 0 0,1 0 0,0-1 0,0 1 0,0-1 0,0 1 0,0-1 0,0 0 0,0 1 0,1-1 0,-1 0 0,0 1 0,1-1 0,0 0 0,-1 0 0,1 0 0,0 1 0,0-1 0,0 0 0,0 0 0,0 0 0,0 0 0,1 1 0,-1-1 0,2-3 0,1-7 0,0 1 0,1-1 0,1 1 0,0 0 0,13-19 0,2 1 0,1 1 0,1 1 0,1 1 0,2 1 0,31-25 0,-15 18 0,2 1 0,83-44 0,-78 55-1365,-27 14-5461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9.0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177 1 24575,'1'1'0,"0"0"0,0 1 0,-1-1 0,1 0 0,0 1 0,-1-1 0,1 1 0,-1-1 0,0 1 0,1-1 0,-1 1 0,0-1 0,0 1 0,0 0 0,0-1 0,0 1 0,0-1 0,-1 1 0,1-1 0,0 1 0,-1-1 0,1 1 0,-1-1 0,1 1 0,-1-1 0,0 1 0,0-1 0,0 0 0,0 0 0,0 1 0,0-1 0,-2 2 0,-6 8 0,-1-1 0,-18 15 0,17-15 0,-3 2 0,0 2 0,1 0 0,1 0 0,0 1 0,-13 22 0,22-32 0,-1 1 0,2 0 0,-1 0 0,1 1 0,0-1 0,0 0 0,1 1 0,0-1 0,0 1 0,0-1 0,1 1 0,0-1 0,0 1 0,1 0 0,0-1 0,0 1 0,0-1 0,1 0 0,3 8 0,0-4 0,0 0 0,1 0 0,0-1 0,1 0 0,0 0 0,0 0 0,1-1 0,0 0 0,1-1 0,0 0 0,0 0 0,0-1 0,1 0 0,0 0 0,0-1 0,20 6 0,-5-2 0,0-1 0,0-2 0,1-1 0,0-1 0,0 0 0,32-2 0,-56-2 0,18 1 0,-1-1 0,0-2 0,0 0 0,32-7 0,-46 8 0,0-1 0,0 0 0,0 0 0,-1 0 0,1-1 0,-1 1 0,1-1 0,-1 0 0,0 0 0,0-1 0,0 1 0,0-1 0,-1 0 0,0 0 0,0 0 0,0-1 0,0 1 0,0-1 0,-1 1 0,0-1 0,0 0 0,2-7 0,-1 0 0,-1-1 0,-1 0 0,1 0 0,-2 0 0,0 0 0,-1 0 0,0 0 0,0 0 0,-2 0 0,0 0 0,0 0 0,-1 1 0,-1 0 0,0 0 0,0 0 0,-1 0 0,-1 1 0,0 0 0,-11-13 0,9 12 0,-1 0 0,0 1 0,0 1 0,-2 0 0,1 0 0,-1 1 0,0 0 0,-1 1 0,0 1 0,0 0 0,-1 0 0,0 2 0,0-1 0,0 2 0,-1 0 0,-23-3 0,33 6-195,0 1 0,-1 0 0,1 0 0,0 1 0,0-1 0,-8 3 0,-3 3-6631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39.4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29 180 24575,'0'-6'0,"0"-1"0,0 0 0,-1 1 0,1-1 0,-1 1 0,-1-1 0,0 1 0,1 0 0,-2 0 0,1-1 0,-6-7 0,7 12 0,0 1 0,0-1 0,1 1 0,-1-1 0,0 0 0,0 1 0,1-1 0,-1 0 0,1 1 0,0-1 0,-1 0 0,1 0 0,0 0 0,0 1 0,0-1 0,0 0 0,0 0 0,1 1 0,-1-1 0,0 0 0,1 0 0,-1 1 0,2-3 0,-1 2 0,1 0 0,0 1 0,-1-1 0,1 1 0,0-1 0,0 1 0,0 0 0,0 0 0,0 0 0,0 0 0,0 0 0,0 0 0,0 0 0,0 1 0,5-2 0,2 1 0,0 0 0,0 1 0,1-1 0,-1 2 0,0-1 0,0 1 0,1 1 0,9 2 0,3 4 0,-1 1 0,-1 1 0,1 1 0,-2 0 0,0 1 0,0 2 0,-1 0 0,-1 0 0,0 2 0,-1 0 0,0 1 0,-2 1 0,0 0 0,-1 0 0,19 37 0,-10-13 0,-12-27 0,-2 0 0,0 1 0,0 0 0,-2 0 0,9 34 0,-16-36 0,-5-12 0,4-3 0,1 1 0,0-1 0,0 0 0,0 0 0,0 0 0,0 0 0,0-1 0,0 1 0,0 0 0,0 0 0,0-1 0,0 1 0,1 0 0,-1-1 0,0-1 0,-2-5 0,1 0 0,-1 0 0,2-1 0,-1 1 0,1 0 0,1-1 0,-1 1 0,1 0 0,1-1 0,0 1 0,0-1 0,0 1 0,1 0 0,0 0 0,1 0 0,0 0 0,0 0 0,1 1 0,0-1 0,0 1 0,0 0 0,1 0 0,0 0 0,1 1 0,8-8 0,41-38-341,2 4 0,3 1-1,76-44 1,-113 77-6485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4:5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501 343 24575,'0'-12'0,"-2"1"0,0-1 0,-5-20 0,4 26 0,1-1 0,0 1 0,1-1 0,0 1 0,0-1 0,0 1 0,1-1 0,-1 1 0,2-1 0,-1 0 0,1 1 0,0-1 0,0 1 0,1-1 0,0 1 0,3-8 0,2 4 0,0-1 0,1 1 0,0 1 0,0-1 0,1 2 0,0-1 0,1 1 0,0 0 0,11-6 0,-5 5 0,-1-1 0,2 2 0,-1 1 0,1 0 0,30-8 0,-42 14 0,-1 0 0,1 0 0,0 0 0,0 0 0,0 1 0,-1 0 0,1 0 0,0 1 0,0-1 0,0 1 0,-1 0 0,1 0 0,0 1 0,-1-1 0,1 1 0,-1 0 0,1 0 0,-1 1 0,0-1 0,0 1 0,0 0 0,0 0 0,-1 0 0,1 0 0,-1 1 0,0 0 0,0-1 0,0 1 0,0 0 0,-1 1 0,1-1 0,1 5 0,-1-3 0,0 0 0,-1 0 0,0 0 0,0 1 0,0-1 0,0 1 0,-1-1 0,0 1 0,-1-1 0,0 1 0,0 0 0,-1 11 0,-1-8 0,0-1 0,-1 0 0,0 0 0,0 0 0,-1-1 0,0 1 0,-1-1 0,-6 9 0,-10 11 0,-2-2 0,-1-1 0,-53 43 0,50-44 0,-18 12 0,-3-2 0,-100 54 0,118-74 0,-1-1 0,-1-2 0,0-1 0,0-1 0,-1-2 0,-66 6 0,88-12 0,1-1 0,-1 0 0,1-1 0,-1 0 0,1 0 0,-18-6 0,26 7 0,0-1 0,0 1 0,0-1 0,0 1 0,1-1 0,-1 0 0,0 0 0,0 0 0,1 0 0,-1 0 0,0-1 0,1 1 0,-1 0 0,1-1 0,0 1 0,-1-1 0,1 1 0,0-1 0,0 0 0,0 1 0,0-1 0,0 0 0,0 0 0,1 0 0,-1 0 0,1 0 0,-1 0 0,1 0 0,0 0 0,-1 0 0,1 0 0,0 0 0,1 0 0,-1 0 0,0 0 0,0 0 0,1 0 0,-1 0 0,1 1 0,0-1 0,-1 0 0,2-2 0,3-4 0,-1 1 0,1 0 0,0 0 0,0 0 0,1 1 0,0 0 0,0 0 0,0 0 0,1 1 0,0 0 0,0 0 0,0 1 0,1 0 0,-1 0 0,13-4 0,3-1 0,1 2 0,0 0 0,0 2 0,29-4 0,-48 9 0,0 0 0,-1 0 0,1 0 0,0 1 0,-1-1 0,1 1 0,-1 0 0,1 0 0,-1 1 0,1-1 0,-1 1 0,0 0 0,0 0 0,0 1 0,0-1 0,0 1 0,0 0 0,-1 0 0,0 0 0,1 0 0,-1 1 0,3 3 0,6 10 0,-1 0 0,-1 0 0,15 36 0,-8-18 0,-1-2 0,-7-14 0,0-1 0,1 0 0,20 26 0,-26-39 0,0 0 0,0-1 0,1 1 0,-1-1 0,1 0 0,0-1 0,0 1 0,1-1 0,-1 0 0,1 0 0,-1-1 0,1 0 0,0 0 0,0 0 0,0-1 0,9 2 0,1-2-84,0-1-1,1-1 0,-1 0 1,0-1-1,0-1 1,0-1-1,-1 0 0,24-9 1,-24 8-520,18-5-6222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4:5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24575,'-5'0'0,"0"1"0,0 0 0,0 0 0,0 0 0,0 0 0,1 1 0,-1 0 0,0 0 0,1 0 0,-1 1 0,1 0 0,0-1 0,0 1 0,0 1 0,0-1 0,1 1 0,-4 4 0,-8 9 0,1 1 0,-18 32 0,12-19 0,20-30 0,-180 294 0,176-287 0,0 1 0,1-1 0,0 1 0,1-1 0,0 1 0,-1 14 0,-7 67 14,4 116 0,20 107-383,-14-306 308,20 190-1336,-14-160 1335,2 0 0,1-1 0,16 41 1,-23-70 61,1 0 0,0 0 0,1-1 0,0 1 0,-1-1 0,2 0 0,-1 0 0,1-1 0,0 1 0,0-1 0,1 0 0,0 0 0,7 4 0,-5-4 0,1-1 0,0 0 0,0 0 0,1-1 0,-1-1 0,0 0 0,1 0 0,0 0 0,12-1 0,56 5 340,-44-1-6825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4:5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 24575,'0'0'0,"-1"-1"0,1 1 0,0 0 0,0 0 0,0 0 0,0 0 0,0 0 0,0 0 0,0 0 0,0-1 0,1 1 0,-1 0 0,0 0 0,0 0 0,0 0 0,0 0 0,0 0 0,0 0 0,0 0 0,0-1 0,0 1 0,0 0 0,0 0 0,0 0 0,0 0 0,0 0 0,0 0 0,1 0 0,-1 0 0,0 0 0,0 0 0,0 0 0,0 0 0,0 0 0,0-1 0,0 1 0,1 0 0,-1 0 0,0 0 0,0 0 0,0 0 0,0 0 0,0 0 0,0 0 0,0 0 0,1 0 0,-1 0 0,0 0 0,0 1 0,0-1 0,0 0 0,0 0 0,0 0 0,0 0 0,0 0 0,1 0 0,-1 0 0,0 0 0,0 0 0,0 0 0,10 9 0,9 13 0,-7-1 0,-1 1 0,-1 0 0,0 0 0,-2 1 0,-1 0 0,8 44 0,8 148 0,-16 48 0,-9-204 0,-3 1 0,-17 82 0,16-120 0,-1-1 0,-1 1 0,0-1 0,-2-1 0,-12 20 0,-69 93 0,80-119 0,0 0 0,0 0 0,-2-2 0,0 1 0,0-1 0,-1-1 0,0-1 0,-1 0 0,0 0 0,-1-2 0,-31 13 0,5-3-1365,25-11-5461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0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68 24575,'0'-5'0,"1"0"0,-1 0 0,1-1 0,0 1 0,0 0 0,1 0 0,0 0 0,3-7 0,-4 11 0,-1 0 0,1 0 0,-1 0 0,1 0 0,0 0 0,-1 0 0,1 1 0,0-1 0,0 0 0,-1 0 0,1 1 0,0-1 0,0 1 0,0-1 0,0 1 0,0-1 0,0 1 0,0 0 0,1-1 0,0 1 0,-1 0 0,1 0 0,-1 1 0,1-1 0,-1 0 0,0 1 0,1-1 0,-1 1 0,0-1 0,1 1 0,-1 0 0,0-1 0,0 1 0,1 0 0,-1 0 0,0 0 0,0 0 0,1 2 0,24 28 0,-1 0 0,-2 2 0,-1 0 0,-2 2 0,19 42 0,-10-4 0,38 144 0,-53-165 0,9 34 0,-4 1 0,-4 0 0,-4 1 0,0 153 0,-13-182 0,-3 0 0,-2 0 0,-3-1 0,-2 0 0,-3-1 0,-2 0 0,-3-1 0,-28 56 0,16-50 0,-3-1 0,-2-1 0,-3-3 0,-3-1 0,-1-2 0,-3-2 0,-3-2 0,-66 52 0,102-90-120,-3 2-295,-1-1 0,-27 16 0,26-20-6411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4:5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619 431 24575,'17'0'0,"1"-1"0,0 0 0,29-6 0,-38 4 0,0 0 0,-1 0 0,1-1 0,-1 0 0,0 0 0,0-1 0,0 0 0,13-11 0,-7 3 0,-1 0 0,0 0 0,-1-1 0,0-1 0,-2 0 0,18-31 0,-23 36 0,0 0 0,-1 0 0,0 0 0,-1-1 0,0 0 0,-1 1 0,0-1 0,0 0 0,-1 0 0,-1 0 0,0 0 0,-3-22 0,2 29 0,-1-1 0,0 0 0,0 1 0,0 0 0,0-1 0,-1 1 0,0 0 0,0 0 0,0 0 0,0 1 0,0-1 0,-1 1 0,0-1 0,1 1 0,-1 1 0,0-1 0,-1 0 0,1 1 0,0 0 0,-1 0 0,0 0 0,1 1 0,-1-1 0,0 1 0,1 0 0,-8 0 0,5-1 0,-1 1 0,1 1 0,-1-1 0,1 1 0,-1 0 0,1 1 0,-1 0 0,1 0 0,-1 1 0,1 0 0,-1 0 0,1 0 0,0 1 0,0 0 0,1 1 0,-11 6 0,-5 12 0,1 0 0,1 2 0,1 1 0,1 0 0,-26 49 0,14-24 0,-15 32 0,-45 110 0,28-54 0,-16 31 0,-77 248 0,138-367-455,-1-1 0,-35 65 0,43-97-6371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4:5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9 159 24575,'-9'-3'0,"17"-4"0,18-4 0,13 1 0,1 2 0,0 1 0,0 2 0,75 2 0,93-12 0,-108 5 0,-57 7-227,0-3-1,-1 0 1,0-3-1,0-2 1,45-18-1,-53 14-6598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5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 24575,'0'0'0,"0"0"0,1 0 0,-1-1 0,0 1 0,0 0 0,0 0 0,0 0 0,1 0 0,-1 0 0,0-1 0,0 1 0,0 0 0,1 0 0,-1 0 0,0 0 0,0 0 0,0 0 0,1 0 0,-1 0 0,0 0 0,0 0 0,1 0 0,-1 0 0,0 0 0,0 0 0,0 0 0,1 0 0,-1 0 0,0 0 0,0 0 0,1 0 0,-1 0 0,0 0 0,0 1 0,0-1 0,0 0 0,1 0 0,-1 0 0,6 11 0,-1 15 0,5 141 0,-4-26 0,9 261-1365,-16-382-5461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4:5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 24575,'0'0'0,"0"0"0,0-1 0,0 1 0,0 0 0,0 0 0,0 0 0,0 0 0,0-1 0,0 1 0,-1 0 0,1 0 0,0 0 0,0 0 0,0 0 0,0-1 0,0 1 0,0 0 0,0 0 0,0 0 0,0 0 0,0 0 0,-1 0 0,1-1 0,0 1 0,0 0 0,0 0 0,0 0 0,0 0 0,0 0 0,-1 0 0,1 0 0,0 0 0,0 0 0,0 0 0,0 0 0,0 0 0,-1 0 0,1 0 0,0 0 0,0 0 0,0 0 0,0 0 0,-1 0 0,1 0 0,0 0 0,0 0 0,0 0 0,-12 5 0,-7 10 0,-21 26 0,1 1 0,3 2 0,2 2 0,-43 73 0,46-66 0,7-16 0,2 2 0,1 0 0,2 2 0,-24 78 0,37-99 0,2-8 0,1-1 0,1 1 0,0 0 0,0 0 0,0 19 0,2-29 0,0 1 0,1-1 0,-1 0 0,1 0 0,-1 0 0,1 0 0,-1-1 0,1 1 0,0 0 0,0 0 0,0 0 0,0 0 0,0-1 0,0 1 0,1 0 0,-1-1 0,1 1 0,-1-1 0,1 0 0,-1 0 0,1 1 0,0-1 0,-1 0 0,1 0 0,0 0 0,0-1 0,0 1 0,0 0 0,0-1 0,0 1 0,0-1 0,0 0 0,0 1 0,0-1 0,0 0 0,0 0 0,0 0 0,0-1 0,4 0 0,1 0 0,1-1 0,0 1 0,-1-2 0,1 1 0,-1-1 0,0 0 0,0 0 0,0-1 0,0 0 0,-1-1 0,8-6 0,11-9 0,29-33 0,-45 43 0,68-69 0,-77 79 0,0-1 0,1 1 0,-1 0 0,0-1 0,0 1 0,1 0 0,-1-1 0,0 1 0,1 0 0,-1 0 0,0-1 0,1 1 0,-1 0 0,1 0 0,-1 0 0,0-1 0,1 1 0,-1 0 0,0 0 0,1 0 0,-1 0 0,1 0 0,-1 0 0,1 0 0,-1 0 0,0 0 0,1 0 0,-1 0 0,1 0 0,-1 0 0,1 0 0,-1 0 0,0 0 0,1 1 0,-1-1 0,1 0 0,5 17 0,-5 33 0,-1-44 0,-1 7 0,1 0 0,1 0 0,0 1 0,1-1 0,5 20 0,-6-29 0,0 0 0,1-1 0,0 1 0,-1-1 0,1 1 0,0-1 0,1 0 0,-1 1 0,1-1 0,-1 0 0,1-1 0,0 1 0,0 0 0,0-1 0,0 0 0,1 0 0,-1 0 0,0 0 0,1 0 0,0-1 0,-1 1 0,1-1 0,5 1 0,2 0 0,-1 0 0,0-1 0,0-1 0,1 0 0,-1 0 0,0-1 0,1 0 0,-1-1 0,0 0 0,0 0 0,0-1 0,-1-1 0,1 0 0,-1 0 0,1-1 0,-1 0 0,14-11 0,-12 8 0,-1-1 0,0 0 0,0-1 0,-1-1 0,0 1 0,-1-1 0,0-1 0,-1 1 0,0-1 0,-1-1 0,0 1 0,7-26 0,-12 35-4,0 0 0,-1 0 0,1 0 0,-1 0 0,0 0 0,0 0 0,0 0 0,0 0 0,0 0 0,-1 0 0,1 0 0,-1 0 0,0 0 0,0 0 0,0 1 0,0-1 0,0 0 0,-1 0 0,-2-3 0,0 1 24,0 1 0,0 0 0,0 0 0,0 0 0,-1 1 0,0-1 0,0 1 0,0 0 0,-9-3 0,-4-1-268,0 0 1,-1 2-1,0 1 1,0 0-1,-24-1 1,17 3-6579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4:5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244 448 24575,'0'-4'0,"0"0"0,0 0 0,0 1 0,0-1 0,-1 0 0,0 1 0,0-1 0,0 0 0,0 1 0,0-1 0,-1 1 0,-3-7 0,3 8 0,0 0 0,0 0 0,0 1 0,-1-1 0,1 0 0,-1 1 0,1-1 0,-1 1 0,1 0 0,-1 0 0,0 0 0,1 0 0,-1 0 0,0 0 0,0 1 0,0 0 0,-4-1 0,0 1 0,0 0 0,0 0 0,0 1 0,0 0 0,0 0 0,0 1 0,0 0 0,0 0 0,1 1 0,-1-1 0,1 1 0,-1 1 0,1-1 0,0 1 0,1 0 0,-1 1 0,0-1 0,1 1 0,0 0 0,1 1 0,-1-1 0,-7 13 0,8-12 0,0 1 0,0-1 0,1 1 0,0 0 0,0 1 0,0-1 0,1 0 0,0 1 0,1-1 0,0 1 0,0 0 0,0-1 0,1 1 0,0 0 0,1-1 0,0 1 0,0 0 0,0-1 0,1 1 0,1-1 0,3 10 0,-5-14 0,0-1 0,1 1 0,-1-1 0,1 1 0,0-1 0,-1 0 0,1 0 0,0 0 0,0 0 0,1 0 0,-1 0 0,0 0 0,1-1 0,-1 1 0,1-1 0,-1 0 0,6 3 0,-3-4 0,-1 1 0,0 0 0,1-1 0,-1 0 0,1 0 0,-1 0 0,1 0 0,-1-1 0,1 1 0,6-3 0,1-2 0,1 1 0,-1-2 0,0 0 0,-1 0 0,0-1 0,20-15 0,-26 17 0,14-10 0,-19 15 0,0-1 0,1 1 0,-1 0 0,0 0 0,0 0 0,1-1 0,-1 1 0,0 0 0,0 0 0,1 0 0,-1 0 0,0 0 0,1 0 0,-1 0 0,0 0 0,1 0 0,-1 0 0,0 0 0,1 0 0,-1 0 0,0 0 0,1 0 0,-1 0 0,0 0 0,1 0 0,-1 0 0,0 0 0,0 0 0,1 1 0,-1-1 0,0 0 0,1 0 0,-1 0 0,0 1 0,0-1 0,0 0 0,1 0 0,-1 0 0,0 1 0,0-1 0,0 0 0,1 1 0,-1-1 0,0 0 0,0 0 0,0 1 0,0-1 0,0 0 0,0 1 0,0-1 0,0 0 0,0 1 0,0-1 0,0 0 0,0 1 0,0-1 0,0 1 0,1 2 0,-1 0 0,1 0 0,-1 0 0,1 1 0,0-1 0,0 0 0,1 0 0,-1-1 0,1 1 0,-1 0 0,1 0 0,0-1 0,0 1 0,0-1 0,0 0 0,1 1 0,-1-1 0,1 0 0,-1 0 0,1 0 0,0-1 0,0 1 0,-1-1 0,1 0 0,0 1 0,0-1 0,0 0 0,1-1 0,-1 1 0,0-1 0,4 1 0,1 0 0,-1-1 0,1 1 0,0-2 0,0 1 0,-1-1 0,1 0 0,-1-1 0,1 1 0,-1-2 0,1 1 0,-1-1 0,10-5 0,17-15 0,-1-2 0,-1-1 0,-1-1 0,52-61 0,-63 63 0,29-45 0,-9 10 0,-15 27 0,-2 0 0,-2-2 0,-1 0 0,-2-2 0,22-60 0,-36 77 0,-4 19 0,0 1 0,0 0 0,0 0 0,0 0 0,0 0 0,0 0 0,-1 0 0,1 0 0,0-1 0,0 1 0,0 0 0,0 0 0,0 0 0,0 0 0,0 0 0,0 0 0,0 0 0,-1 0 0,1 0 0,0 0 0,0 0 0,0 0 0,0 0 0,0-1 0,0 1 0,-1 0 0,1 0 0,0 0 0,0 0 0,0 0 0,0 0 0,0 0 0,0 0 0,-1 1 0,1-1 0,0 0 0,0 0 0,0 0 0,0 0 0,0 0 0,0 0 0,-1 0 0,1 0 0,0 0 0,0 0 0,0 0 0,0 0 0,0 0 0,0 1 0,0-1 0,0 0 0,0 0 0,0 0 0,-1 0 0,1 0 0,0 0 0,0 0 0,0 1 0,-20 29 0,-183 388 0,194-401 0,1 1 0,1 0 0,1 1 0,0 0 0,2 0 0,-4 27 0,8-42-136,0 0-1,1 0 1,-1 0-1,1 0 1,0-1-1,0 1 1,1 0-1,-1-1 0,4 6 1,4 8-6690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4:5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24575,'8'-1'0,"0"0"0,-1 0 0,1-1 0,13-5 0,17-3 0,138-10-4,164-30-1357,-314 44-5465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0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27 24575,'4'-14'0,"-2"3"0,-3 11 0,0 0 0,0-1 0,1 1 0,-1 0 0,0 0 0,0 0 0,0 0 0,0-1 0,1 1 0,-1 0 0,0 0 0,0 1 0,0-1 0,0 0 0,0 0 0,1 0 0,-1 1 0,0-1 0,-1 1 0,-17 4 0,0 2 0,1 0 0,0 2 0,0 0 0,-21 14 0,-80 64 0,76-50 0,1 2 0,3 1 0,1 3 0,2 1 0,2 1 0,-31 55 0,22-23 0,3 3 0,3 0 0,-30 102 0,53-132 0,1 0 0,3 1 0,-5 84 0,11-57 0,13 135 0,-4-174 0,2 1 0,2-1 0,1 0 0,2-1 0,2-1 0,1 0 0,2 0 0,22 33 0,-14-30 0,2-1 0,1-1 0,2-1 0,2-1 0,1-2 0,54 42 0,-70-64-170,1 0-1,-1-1 0,2-1 1,0-1-1,0 0 0,1-2 1,21 6-1,0-2-6655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0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41 24575,'0'-34'0,"0"27"0,0 24 0,2 80 0,-5 120 0,-2-187 0,-16 55 0,13-56 0,1 0 0,-3 31 0,8-42-117,-15 110-1131,13-107-5578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0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24575,'15'-16'0,"2"2"0,0 0 0,1 1 0,0 1 0,1 0 0,0 2 0,28-12 0,-33 17 0,1 1 0,-1 0 0,0 1 0,1 1 0,0 0 0,-1 1 0,1 1 0,0 0 0,0 1 0,-1 0 0,28 7 0,-33-6 0,0 1 0,-1 0 0,1 0 0,-1 1 0,0 0 0,0 0 0,0 1 0,-1 0 0,1 1 0,-1-1 0,-1 1 0,1 1 0,-1-1 0,0 1 0,0 0 0,-1 1 0,0-1 0,0 1 0,-1 0 0,0 0 0,0 0 0,-1 1 0,0 0 0,-1-1 0,0 1 0,0 0 0,-1 0 0,0 0 0,0 0 0,-1 0 0,-2 16 0,0-17 0,0-1 0,-1 0 0,0 0 0,0-1 0,-1 1 0,1-1 0,-1 1 0,-1-1 0,-8 9 0,2-3 0,-1 0 0,0 0 0,-17 11 0,-4-1-273,-1-2 0,0-1 0,-2-1 0,-70 24 0,83-36-6553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0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24575,'9'-6'0,"-1"1"0,2 0 0,-1 0 0,1 1 0,0 0 0,-1 0 0,2 2 0,12-4 0,-20 6 0,12-4 0,1 1 0,-1 0 0,1 1 0,-1 1 0,1 1 0,0 0 0,-1 1 0,32 6 0,-40-5 0,1 0 0,0 1 0,-1 0 0,0 0 0,0 0 0,0 1 0,0 0 0,0 0 0,-1 1 0,0 0 0,0 0 0,0 1 0,-1-1 0,1 1 0,-1 1 0,-1-1 0,1 0 0,-1 1 0,5 11 0,-4-7 0,-1 1 0,0 1 0,-1-1 0,0 1 0,0-1 0,-2 1 0,0 0 0,0 0 0,-1-1 0,-1 1 0,0 0 0,-4 20 0,4-26 0,-1-1 0,0 1 0,0-1 0,-1 1 0,0-1 0,0 0 0,0 0 0,-1 0 0,0 0 0,0-1 0,0 0 0,-1 0 0,1 0 0,-1 0 0,-1-1 0,1 1 0,-1-1 0,1-1 0,-1 1 0,0-1 0,0 0 0,-1 0 0,1-1 0,-13 4 0,16-6 0,1 1 0,-1-1 0,1 0 0,-1 1 0,1-1 0,-1 0 0,1-1 0,-1 1 0,1 0 0,-1-1 0,1 1 0,-1-1 0,1 0 0,-1 0 0,1 0 0,0 0 0,0 0 0,-1-1 0,-2-2 0,2 1 0,0 0 0,0 0 0,0-1 0,1 1 0,-1-1 0,1 1 0,0-1 0,0 0 0,0 0 0,-2-8 0,2 4 0,0 1 0,0-1 0,1 0 0,0 1 0,1-1 0,0 0 0,0 0 0,0 1 0,1-1 0,0 0 0,1 0 0,3-12 0,4 2 0,0 1 0,1 0 0,0 0 0,1 1 0,1 1 0,1-1 0,0 2 0,1 0 0,0 1 0,1 0 0,1 1 0,0 1 0,0 0 0,1 1 0,1 1 0,0 1 0,0 0 0,19-4 0,-13 5 0,1 1 0,0 1 0,0 1 0,0 1 0,1 2 0,-1 0 0,39 5 0,-62-4 0,1 1 0,-1-1 0,0 1 0,1-1 0,-1 1 0,0 0 0,1 0 0,-1 0 0,0 0 0,0 0 0,0 1 0,0-1 0,0 1 0,0-1 0,0 1 0,0 0 0,-1 0 0,1 0 0,1 2 0,-1 0 0,0 0 0,1 1 0,-2-1 0,1 1 0,-1 0 0,1 0 0,-1-1 0,0 1 0,0 6 0,-1 7 0,0 1 0,-1 0 0,-1-1 0,-5 20 0,2-19 23,-1 1 0,0-1-1,-18 33 1,-2 6-1479,20-41-5370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0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 24575,'-4'-4'0,"-2"-6"0,0-2-8191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0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24575,'2'0'0,"3"8"0,4 11 0,-3 10 0,4 52 0,-3-26 0,3 55 0,-5 155 0,-5-219 0,-1-36 0,1 0 0,-1 0 0,-1 0 0,1 0 0,-2 0 0,-6 17 0,6-23 0,2-14 0,6-16 0,2 3 0,2 0 0,1 1 0,0 0 0,2 1 0,0 0 0,29-35 0,-33 46 0,0 1 0,1 0 0,1 0 0,0 0 0,0 2 0,0-1 0,1 1 0,0 1 0,0-1 0,1 2 0,0 0 0,0 0 0,0 1 0,20-3 0,-25 7 0,-1 0 0,0 0 0,1 1 0,-1 0 0,0 0 0,1 1 0,-1 0 0,0 0 0,0 0 0,0 1 0,0 0 0,-1 0 0,1 0 0,-1 1 0,0 0 0,0 0 0,0 0 0,0 1 0,4 6 0,2 1 0,0 0 0,-1 1 0,0 1 0,-1 0 0,-1 0 0,10 23 0,-14-28 14,-1 0-1,0 1 0,0 0 0,-1-1 1,-1 1-1,1 0 0,-2 0 1,0 19-1,0-24-78,-1-1 1,1 0-1,-1 0 1,0 0-1,-1 0 1,1 0-1,-1 0 0,0 0 1,0 0-1,0 0 1,0-1-1,-1 1 1,1-1-1,-1 0 0,0 1 1,0-1-1,0-1 1,0 1-1,-1 0 1,1-1-1,-1 0 1,-7 4-1,-8 2-6761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0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 24575,'10'-2'0,"-1"2"0,-5 13 0,-5 2 0,0 0 0,-1 0 0,-6 20 0,0 4 0,-3 6 0,-1-1 0,-30 68 0,30-81 0,-10 23 0,-20 55 0,37-94 0,1 1 0,1 0 0,0 0 0,1 0 0,0 17 0,2-30 4,1 1 0,-1-1 0,1 1 0,0-1 0,0 1 0,0-1 0,0 0 0,0 0 0,1 0 0,0 0 0,-1 0 0,1 0 0,1 0 0,-1 0 0,0-1 0,0 1 0,1-1 0,0 1 0,-1-1 0,1 0 0,0 0 0,0 0 0,0-1 0,0 1 0,0-1 0,1 0 0,-1 1 0,0-1 0,6 0 0,2 2-169,-1-1 0,1-1 0,0 0 0,-1 0 0,1-1 0,0 0 0,-1-1 0,18-4 0,-3-1-6661</inkml:trace>
  <inkml:trace contextRef="#ctx0" brushRef="#br0" timeOffset="1">158 294 24575,'1'-2'0,"-1"0"0,1 0 0,0 0 0,-1 0 0,1 0 0,0 1 0,0-1 0,0 0 0,0 0 0,0 1 0,1-1 0,-1 1 0,1-1 0,-1 1 0,1 0 0,-1-1 0,1 1 0,0 0 0,-1 0 0,1 0 0,3-1 0,42-18 0,-42 18 0,52-16-227,1 2-1,1 2 1,-1 3-1,2 2 1,99 0-1,-136 9-6598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5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199 153 24575,'0'-15'0,"-1"4"0,1-1 0,1 1 0,-1 0 0,2-1 0,4-18 0,-5 28 0,0-1 0,1 0 0,-1 0 0,1 0 0,-1 1 0,1-1 0,0 1 0,0-1 0,0 1 0,0 0 0,1 0 0,-1 0 0,0 0 0,1 0 0,0 0 0,-1 1 0,1-1 0,0 1 0,0 0 0,0 0 0,0 0 0,0 0 0,0 0 0,0 1 0,5-1 0,11-1 0,1 2 0,-1 0 0,1 1 0,-1 1 0,1 1 0,23 6 0,1 4 0,65 27 0,-74-26 0,-1 3 0,-1 0 0,-1 2 0,-1 2 0,41 33 0,-59-42 0,0 0 0,0 0 0,-1 2 0,-1-1 0,-1 2 0,0-1 0,0 1 0,-2 1 0,0 0 0,0 0 0,-2 0 0,0 1 0,6 27 0,-11-35 0,0 0 0,0-1 0,-1 1 0,0-1 0,-1 1 0,1 0 0,-2-1 0,1 1 0,-1-1 0,-1 0 0,1 0 0,-1 1 0,-5 7 0,1-4 0,0-1 0,-1 1 0,0-1 0,-1 0 0,0-1 0,-1 0 0,-15 12 0,-7 1 0,-2-1 0,0-1 0,0-2 0,-63 24 0,50-26 0,0-3 0,-1-1 0,0-2 0,-1-2 0,0-3 0,0-1 0,0-3 0,-83-6 0,75-6 120,54 10-219,0-1 0,0-1 0,0 1 0,0 0 0,0-1 0,0 1 0,0-1 0,1 0 0,-1 0 0,1 0 0,-1 0 0,1-1 0,0 1 0,-4-5 0,-4-13-6727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0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76 150 24575,'0'18'0,"1"6"0,-1 0 0,-1 0 0,0 0 0,-2-1 0,-1 1 0,-1-1 0,-11 31 0,3-15 0,11-31 0,0 0 0,-1 0 0,0-1 0,0 1 0,-7 11 0,10-19 0,0 0 0,0 0 0,0 0 0,0 1 0,0-1 0,0 0 0,0 0 0,0 0 0,0 1 0,0-1 0,-1 0 0,1 0 0,0 0 0,0 0 0,0 1 0,0-1 0,-1 0 0,1 0 0,0 0 0,0 0 0,0 0 0,0 0 0,-1 1 0,1-1 0,0 0 0,0 0 0,-1 0 0,1 0 0,0 0 0,0 0 0,0 0 0,-1 0 0,1 0 0,0 0 0,0 0 0,0 0 0,-1 0 0,1 0 0,0 0 0,0 0 0,-1-1 0,1 1 0,0 0 0,-4-12 0,4-17 0,9-24 0,3 0 0,2 0 0,2 1 0,2 1 0,46-90 0,-62 138 0,-1 0 0,1 0 0,-1 0 0,1 1 0,0-1 0,0 1 0,0-1 0,0 1 0,1 0 0,-1 0 0,1 0 0,-1 0 0,1 0 0,0 0 0,-1 1 0,1-1 0,0 1 0,0 0 0,5-1 0,-5 2 0,0 0 0,0 0 0,0 0 0,0 1 0,0 0 0,-1-1 0,1 1 0,0 0 0,0 0 0,-1 1 0,1-1 0,0 1 0,-1-1 0,0 1 0,1 0 0,-1 0 0,0 0 0,0 0 0,0 0 0,0 0 0,2 4 0,33 41 0,-9-11 0,34 34 0,-51-60 0,0 0 0,0-1 0,1 0 0,0 0 0,1-1 0,0-1 0,19 8 0,3-4-1365,-1-3-5461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0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348 255 24575,'0'-6'0,"-1"-15"0,1 0 0,2 0 0,7-40 0,-7 53 0,0 1 0,1 1 0,0-1 0,0 0 0,0 1 0,1-1 0,0 1 0,1 0 0,-1 0 0,1 1 0,0-1 0,0 1 0,1 0 0,0 1 0,6-5 0,-8 6 0,0 0 0,1 0 0,-1 1 0,1 0 0,-1-1 0,1 2 0,0-1 0,0 0 0,-1 1 0,1 0 0,0 0 0,0 1 0,1-1 0,-1 1 0,0 0 0,0 1 0,0-1 0,0 1 0,9 2 0,-3 2 0,-1-1 0,-1 1 0,1 1 0,-1 0 0,0 0 0,0 1 0,0 0 0,8 10 0,-10-11 0,-2 0 0,1 1 0,-1-1 0,0 1 0,0 0 0,-1 1 0,0-1 0,0 1 0,-1 0 0,0 0 0,0 0 0,-1 0 0,0 1 0,-1-1 0,0 1 0,0-1 0,0 1 0,-2 16 0,-1-11 0,0 0 0,-1-1 0,-1 1 0,0 0 0,0-1 0,-2 0 0,1 0 0,-2-1 0,0 1 0,-13 17 0,-13 11 0,-1-1 0,-1-2 0,-73 59 0,47-50 0,-129 74 0,180-115 0,-1-1 0,0 0 0,0 0 0,0-1 0,-1-1 0,-17 4 0,26-6 0,1-1 0,0 0 0,-1 0 0,1 1 0,-1-2 0,1 1 0,0 0 0,-1 0 0,1-1 0,0 1 0,-1-1 0,1 0 0,0 1 0,0-1 0,-1 0 0,1 0 0,0-1 0,0 1 0,0 0 0,0-1 0,1 1 0,-1-1 0,0 0 0,1 1 0,-1-1 0,1 0 0,-1 0 0,1 0 0,0 0 0,0 0 0,0-1 0,0 1 0,0 0 0,0 0 0,1-1 0,-1 1 0,1 0 0,-1-4 0,0-4 0,1 0 0,0 0 0,1 0 0,0-1 0,0 2 0,1-1 0,0 0 0,1 0 0,0 0 0,0 1 0,1 0 0,1 0 0,-1 0 0,1 0 0,1 1 0,10-14 0,-9 14 0,0 0 0,0 0 0,1 1 0,0 0 0,0 0 0,1 1 0,-1 0 0,1 0 0,1 1 0,-1 0 0,1 1 0,0 0 0,0 0 0,0 1 0,19-3 0,-18 5 0,1 0 0,0 0 0,-1 1 0,1 1 0,0 0 0,-1 0 0,1 1 0,-1 1 0,1 0 0,-1 0 0,0 1 0,0 1 0,-1 0 0,1 0 0,-1 1 0,0 0 0,-1 1 0,1 0 0,-1 1 0,-1 0 0,1 0 0,12 17 0,-9-7 0,0 0 0,-1 1 0,-1 0 0,-1 1 0,7 21 0,14 29 0,-19-50-1365,-1-2-5461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0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24575,'0'-5'0,"0"-5"0,0-7 0,5 1 0,1-2 0,4-3 0,5-1 0,0-2 0,2-2 0,3 0 0,-3-1 0,1 4 0,-3 3 0,1 3 0,1 1 0,-1 3-8191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1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294 121 24575,'-1'-3'0,"1"0"0,-1 1 0,0-1 0,1 0 0,-1 1 0,0-1 0,-1 1 0,1-1 0,0 1 0,-1-1 0,1 1 0,-1 0 0,0 0 0,0 0 0,0 0 0,0 0 0,0 0 0,0 0 0,0 1 0,-4-3 0,3 2 0,-1 0 0,1 0 0,-1 0 0,1 1 0,-1-1 0,0 1 0,0 0 0,0 0 0,1 0 0,-1 1 0,0-1 0,0 1 0,-6 0 0,4 2 0,1-1 0,0 1 0,0 0 0,1 1 0,-1-1 0,0 1 0,1 0 0,-1 0 0,1 0 0,0 1 0,0-1 0,0 1 0,1 0 0,-7 9 0,-4 7 0,-22 41 0,33-55 0,-10 20 0,2 1 0,0 0 0,2 1 0,0 0 0,2 1 0,2 0 0,0 0 0,2 0 0,1 44 0,2-67 0,1 0 0,0-1 0,0 1 0,0 0 0,0-1 0,1 1 0,0-1 0,1 1 0,-1-1 0,1 0 0,0 0 0,0 0 0,0-1 0,1 1 0,-1-1 0,1 0 0,1 0 0,-1 0 0,0 0 0,1-1 0,0 1 0,0-1 0,0 0 0,0-1 0,5 3 0,8 2 0,0 0 0,1-2 0,-1 0 0,1 0 0,0-2 0,25 1 0,-35-4 0,0-1 0,0 0 0,1 0 0,-1-1 0,0 0 0,-1-1 0,1 0 0,0 0 0,-1-1 0,0 0 0,9-6 0,3-3 0,0 0 0,-1-1 0,20-20 0,-25 20 0,-1 0 0,-1-1 0,0 0 0,-2-1 0,1-1 0,-2 1 0,0-2 0,-1 1 0,-1-1 0,8-28 0,-9 23 0,-2 1 0,0-1 0,-2 0 0,0 0 0,-2 0 0,0 0 0,-2 0 0,-6-34 0,7 52 5,0 1-1,0-1 1,-1 0-1,1 1 1,-1-1-1,0 1 0,-1 0 1,1-1-1,-1 1 1,0 0-1,0 1 1,0-1-1,0 0 1,0 1-1,-1 0 0,0 0 1,0 0-1,0 0 1,-6-3-1,-4 0-154,0 0-1,0 1 1,-1 1-1,-25-4 1,16 3-552,0-1-6124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3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56 24575,'3'-2'0,"0"0"0,0-1 0,0 1 0,0-1 0,0 0 0,0 0 0,-1 0 0,3-4 0,-3 4 0,0 1 0,0-1 0,0 1 0,0-1 0,0 1 0,0 0 0,1 0 0,-1 0 0,1 0 0,4-2 0,-6 3 0,0 1 0,0 0 0,-1 0 0,1 0 0,0 1 0,0-1 0,-1 0 0,1 0 0,0 0 0,0 0 0,-1 1 0,1-1 0,0 0 0,-1 1 0,1-1 0,0 1 0,-1-1 0,1 0 0,-1 1 0,1-1 0,-1 1 0,1 0 0,-1-1 0,1 1 0,-1-1 0,1 1 0,-1 0 0,0-1 0,1 1 0,-1 0 0,0-1 0,0 1 0,0 0 0,1 0 0,-1-1 0,0 1 0,0 0 0,0 0 0,0-1 0,0 2 0,3 39 0,-3-36 0,-1 52 0,-3 0 0,-19 98 0,2-13 0,-12 336 0,35-318-1365,-2-136-5461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3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24575,'6'-16'0,"1"-1"0,1 1 0,0 1 0,1 0 0,1 0 0,0 0 0,1 1 0,1 1 0,22-21 0,-22 24 0,0 0 0,1 0 0,0 1 0,1 0 0,0 1 0,0 1 0,1 1 0,0 0 0,0 0 0,31-5 0,-33 9 0,1 1 0,-1 0 0,1 1 0,-1 1 0,1 0 0,-1 1 0,0 1 0,1 0 0,-1 0 0,18 8 0,-21-7 0,0 1 0,-1 0 0,1 1 0,-1-1 0,0 2 0,0-1 0,-1 1 0,0 1 0,0-1 0,-1 1 0,0 1 0,-1-1 0,10 16 0,-13-17 0,0 0 0,0 1 0,-1-1 0,0 1 0,0 0 0,-1-1 0,0 1 0,0 0 0,-1 0 0,0 0 0,0 0 0,-1 0 0,0 0 0,-1-1 0,1 1 0,-1 0 0,-1-1 0,0 1 0,0-1 0,0 0 0,-6 10 0,-9 12 0,-2 0 0,0-1 0,-37 38 0,52-61 0,-97 93 116,39-40-1597,46-41-5345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3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24575,'8'0'0,"1"-2"0,-1 1 0,1-1 0,15-5 0,24-4 0,-33 9 0,0 1 0,1 1 0,-1 0 0,0 1 0,0 1 0,1 0 0,-1 1 0,-1 1 0,25 9 0,-23-5 0,0 0 0,0 1 0,-1 0 0,-1 1 0,0 1 0,0 1 0,-1 0 0,13 15 0,-4-3 0,0 2 0,-2 1 0,25 42 0,-38-56 0,-1 0 0,0 0 0,0 1 0,-2-1 0,1 1 0,-2 1 0,0-1 0,-1 0 0,0 1 0,-1 22 0,-2-26 0,-1-1 0,-1 1 0,0 0 0,-1-1 0,0 1 0,0-1 0,-1 0 0,-1-1 0,1 1 0,-2-1 0,1 0 0,-1-1 0,0 1 0,-1-1 0,-13 11 0,20-18 0,0 0 0,-1 0 0,1 0 0,0-1 0,0 1 0,0 0 0,0 0 0,-1-1 0,1 1 0,0-1 0,-1 1 0,1-1 0,0 0 0,-1 1 0,1-1 0,-1 0 0,1 0 0,-1 0 0,1 0 0,0 0 0,-1 0 0,1 0 0,-1-1 0,1 1 0,-3-1 0,2-1 0,1 1 0,-1-1 0,0 1 0,1-1 0,-1 0 0,1 1 0,0-1 0,0 0 0,0 0 0,0 0 0,0 0 0,0 0 0,0 0 0,-1-4 0,-1-8 0,1 0 0,0 0 0,0-29 0,2 42 0,-1-22 0,2 0 0,0 0 0,8-38 0,-8 53 0,2 1 0,-1 0 0,1 0 0,0 0 0,1 1 0,-1-1 0,1 1 0,1-1 0,-1 1 0,1 1 0,0-1 0,0 1 0,1 0 0,-1 0 0,9-5 0,12-7 0,1 2 0,0 1 0,1 1 0,0 1 0,1 2 0,0 1 0,1 1 0,0 1 0,0 2 0,1 1 0,-1 1 0,1 2 0,45 3 0,-72-1 0,0-1 0,0 1 0,0 0 0,0 0 0,0 1 0,0-1 0,0 1 0,-1-1 0,1 1 0,-1 0 0,1 1 0,-1-1 0,0 1 0,0-1 0,4 5 0,-2-2 0,-1 1 0,0 0 0,-1-1 0,1 1 0,-1 1 0,-1-1 0,1 0 0,2 11 0,0 4 0,-2 1 0,0-1 0,-1 1 0,-2 38 0,-1-50-41,-1 0 1,0 0-1,-1 0 0,0 0 0,-1-1 0,0 1 1,0-1-1,-1 0 0,0 0 0,-6 9 0,0 0-875,-2 4-5910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3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61 24575,'-9'-4'0,"-12"-6"0,-7-7 0,6 1 0,12 7 0,15 5 0,8 4-8191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3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153 136 24575,'-1'10'0,"0"0"0,-1 0 0,1-1 0,-5 12 0,-4 20 0,3-5 0,-1 0 0,-2 0 0,-2-1 0,-1 0 0,-1-1 0,-29 48 0,42-81 0,0 1 0,1-1 0,-1 0 0,0 1 0,0-1 0,0 0 0,0 1 0,0-1 0,0 0 0,0 0 0,-1 0 0,1 0 0,0 0 0,-1 0 0,1 0 0,-2 0 0,-1-7 0,6-14 0,47-195 0,-38 166 0,3 1 0,28-67 0,-39 108 0,0 1 0,1 0 0,0 1 0,1-1 0,-1 1 0,1 0 0,0 0 0,0 0 0,0 0 0,1 1 0,0 0 0,0 0 0,0 1 0,0 0 0,0 0 0,1 0 0,10-3 0,-6 3 0,0 0 0,0 1 0,0 0 0,0 1 0,0 0 0,1 1 0,-1 0 0,0 0 0,1 1 0,13 4 0,-17-3 0,-1 1 0,0 0 0,-1 1 0,1 0 0,0 0 0,-1 0 0,0 1 0,0 0 0,0 0 0,-1 0 0,0 1 0,0-1 0,8 13 0,-3-2 0,0 1 0,0 0 0,-2 0 0,9 24 0,-12-24-227,-1-1-1,-1 1 1,0 0-1,-2 0 1,1 34-1,-3-29-6598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3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11 24575,'0'0'0,"0"-1"0,0 1 0,0 0 0,0-1 0,0 1 0,1 0 0,-1-1 0,0 1 0,0 0 0,0-1 0,0 1 0,0 0 0,0 0 0,0-1 0,0 1 0,-1 0 0,1-1 0,0 1 0,0 0 0,0-1 0,0 1 0,0 0 0,0-1 0,-1 1 0,1 0 0,0 0 0,0-1 0,0 1 0,-1 0 0,1 0 0,0 0 0,0-1 0,-1 1 0,1 0 0,0 0 0,-1 0 0,1 0 0,0-1 0,-1 1 0,-10 11 0,-16 35 0,20-33 0,-69 106 0,-15 25 0,76-117 0,1 0 0,2 1 0,-14 44 0,22-58 0,1-1 0,1 1 0,0-1 0,0 1 0,1 0 0,1 0 0,0-1 0,1 1 0,1 0 0,5 24 0,-4-32 0,-1 1 0,1-1 0,-1 1 0,2-1 0,-1 0 0,1 0 0,0 0 0,0-1 0,1 1 0,-1-1 0,1 0 0,0 0 0,1-1 0,-1 1 0,1-1 0,0 0 0,0-1 0,0 0 0,1 0 0,-1 0 0,1 0 0,10 1 0,1 0-151,1-1-1,0 0 0,0-2 0,0 0 1,0-1-1,0-1 0,0-1 1,26-6-1,-22 2-6674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48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1292 24575,'-10'15'0,"23"-28"0,16-23 0,38-37 0,-20 23 0,167-175 0,-149 159 0,428-401 0,-488 463 0,261-240 0,-262 239 0,0 1 0,0-1 0,0 0 0,-1 1 0,0-2 0,0 1 0,0 0 0,2-7 0,-4 10 0,-1 0 0,1 0 0,-1 0 0,0-1 0,0 1 0,0 0 0,0 0 0,0 0 0,0 0 0,-1-1 0,1 1 0,-1 0 0,0 0 0,1 0 0,-1 0 0,0 0 0,0 0 0,0 0 0,0 0 0,-1 1 0,1-1 0,0 0 0,-1 1 0,1-1 0,-3-1 0,-28-22-1365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6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593 27 24575,'0'-1'0,"-1"0"0,1 1 0,-1-1 0,1 0 0,-1 0 0,1 0 0,-1 1 0,1-1 0,-1 0 0,0 1 0,1-1 0,-1 1 0,0-1 0,1 0 0,-1 1 0,0 0 0,0-1 0,0 1 0,0-1 0,1 1 0,-1 0 0,0 0 0,0-1 0,0 1 0,-1 0 0,-29-5 0,26 4 0,-20-2 0,0 1 0,0 1 0,-1 1 0,1 1 0,0 1 0,0 1 0,-41 11 0,47-8 0,1 1 0,-1 1 0,1 0 0,1 1 0,-1 1 0,2 0 0,-1 2 0,2 0 0,-1 0 0,-16 19 0,29-27 0,-11 9 0,2 1 0,0 1 0,0 0 0,-12 22 0,22-34 0,0 0 0,1 0 0,-1 1 0,1-1 0,0 0 0,0 1 0,0-1 0,0 1 0,0-1 0,1 1 0,-1-1 0,1 1 0,0-1 0,0 1 0,1-1 0,-1 1 0,1-1 0,0 1 0,0-1 0,0 1 0,0-1 0,0 0 0,1 1 0,-1-1 0,1 0 0,0 0 0,0 0 0,0 0 0,5 4 0,0-1 0,0 0 0,1-1 0,-1 0 0,1 0 0,0-1 0,0 0 0,0-1 0,1 0 0,-1 0 0,1 0 0,0-1 0,0-1 0,0 1 0,0-1 0,0-1 0,14-1 0,-5 0 0,1-1 0,-1-1 0,0 0 0,0-2 0,-1 0 0,1-1 0,18-9 0,102-65 0,-77 41 0,-58 38 0,0 0 0,-1-1 0,0 1 0,1-1 0,-1 1 0,0-1 0,0 0 0,0 0 0,0 0 0,0 0 0,0 0 0,2-4 0,-4 6 0,0 0 0,0 0 0,0 0 0,0 0 0,1 0 0,-1-1 0,0 1 0,0 0 0,0 0 0,0 0 0,0 0 0,0 0 0,0 0 0,0 0 0,0-1 0,0 1 0,0 0 0,0 0 0,0 0 0,0 0 0,0 0 0,0 0 0,0 0 0,0-1 0,-1 1 0,1 0 0,0 0 0,0 0 0,0 0 0,0 0 0,0 0 0,0 0 0,0 0 0,0 0 0,0 0 0,0-1 0,0 1 0,0 0 0,-1 0 0,1 0 0,0 0 0,0 0 0,0 0 0,0 0 0,0 0 0,0 0 0,0 0 0,0 0 0,-1 0 0,1 0 0,0 0 0,0 0 0,0 0 0,0 0 0,0 0 0,0 0 0,0 0 0,-1 0 0,1 0 0,0 0 0,-12 4 0,-10 7 0,12-4 30,0 1 0,0 1 0,-16 17 0,24-24-101,-1 0 1,1 1-1,0-1 0,0 1 0,1 0 1,-1 0-1,1 0 0,-1 0 1,1 0-1,0 0 0,0 0 0,0 0 1,0 0-1,1 0 0,-1 1 1,1-1-1,0 0 0,0 1 0,0-1 1,1 4-1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21 471 24575,'-2'0'0,"1"-1"0,0 1 0,0-1 0,0 1 0,0-1 0,0 0 0,0 1 0,0-1 0,0 0 0,0 0 0,0 1 0,0-1 0,0 0 0,1 0 0,-1 0 0,0 0 0,1 0 0,-1 0 0,0-1 0,1 1 0,-1-2 0,1 2 0,0 0 0,0 0 0,1 0 0,-1 0 0,1 0 0,-1 0 0,0 0 0,1 0 0,-1 1 0,1-1 0,0 0 0,-1 0 0,1 0 0,0 1 0,-1-1 0,1 0 0,0 1 0,0-1 0,0 1 0,1-2 0,6-2 0,0 0 0,1 0 0,0 1 0,12-4 0,45-8 0,0 4 0,130-7 0,-108 16 38,49-3-1441,-99 0-5423</inkml:trace>
  <inkml:trace contextRef="#ctx0" brushRef="#br0" timeOffset="1">1371 75 24575,'0'-3'0,"0"0"0,-1 0 0,1 0 0,0 0 0,-1 0 0,0 0 0,0 0 0,0 0 0,0 0 0,0 0 0,0 1 0,-1-1 0,1 0 0,-1 1 0,0-1 0,0 1 0,0 0 0,0 0 0,0-1 0,0 1 0,-1 1 0,1-1 0,-1 0 0,1 0 0,-1 1 0,0 0 0,1-1 0,-1 1 0,-4-1 0,2 1 0,0 0 0,0 0 0,0 1 0,0-1 0,0 1 0,0 0 0,-1 1 0,1-1 0,0 1 0,0 0 0,0 0 0,1 0 0,-1 1 0,0 0 0,0 0 0,1 0 0,-5 3 0,-9 8 0,1 1 0,0 0 0,1 1 0,1 1 0,-25 32 0,-54 98 0,53-70 0,3 1 0,4 1 0,3 2 0,-21 89 0,42-130 0,2 0 0,-3 53 0,10-69 0,0-1 0,2 1 0,0-1 0,2 1 0,8 35 0,-8-49 0,0-1 0,0 1 0,1-1 0,1 1 0,-1-1 0,1-1 0,0 1 0,1 0 0,0-1 0,9 9 0,-4-6 0,1-1 0,0 0 0,0-1 0,0-1 0,1 1 0,14 4 0,3 0 0,0-2 0,1-2 0,0 0 0,1-2 0,43 2 0,-23-5-1365,-5-1-5461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162 189 24575,'1'-3'0,"0"-1"0,1 1 0,0 0 0,-1 0 0,1 0 0,0 0 0,1 0 0,-1 0 0,0 0 0,1 1 0,4-4 0,1-2 0,9-10 0,32-39 0,-46 54 0,-1-1 0,1 1 0,-1-1 0,0 1 0,0-1 0,0 0 0,-1 0 0,0 0 0,1 0 0,-1 0 0,-1 0 0,1 0 0,0-9 0,-1 13 0,0 0 0,0 0 0,0-1 0,0 1 0,0 0 0,0 0 0,-1 0 0,1-1 0,0 1 0,0 0 0,0 0 0,0 0 0,0-1 0,0 1 0,-1 0 0,1 0 0,0 0 0,0 0 0,0-1 0,-1 1 0,1 0 0,0 0 0,0 0 0,0 0 0,-1 0 0,1 0 0,0 0 0,0 0 0,0-1 0,-1 1 0,1 0 0,0 0 0,0 0 0,-1 0 0,1 0 0,0 0 0,0 0 0,-1 0 0,1 1 0,0-1 0,0 0 0,0 0 0,-1 0 0,1 0 0,0 0 0,0 0 0,-1 0 0,1 0 0,0 1 0,0-1 0,0 0 0,0 0 0,-1 0 0,1 0 0,0 1 0,0-1 0,0 0 0,0 0 0,0 1 0,-12 10 0,-20 37 0,-28 53 0,24-36 0,13-25 0,3 2 0,1 0 0,2 1 0,-12 48 0,20-57 0,2 1 0,1 0 0,2 0 0,1 0 0,4 68 0,2-87 0,0-1 0,0 1 0,2-1 0,0 0 0,1 0 0,0-1 0,1 1 0,1-1 0,0-1 0,1 1 0,1-2 0,0 1 0,0-1 0,1-1 0,1 0 0,0 0 0,0-1 0,1-1 0,0 0 0,1-1 0,0 0 0,0-1 0,18 6 0,11 3-1365,-26-9-5461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24575,'-1'91'0,"-14"104"0,9-150 0,1-1 0,3 1 0,5 66 0,-3-108-105,0 0 0,1-1 0,-1 1 0,1 0 0,0-1 0,0 1 0,0-1 0,0 1 0,0-1 0,0 0 0,1 1 0,3 3 0,6 5-6721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24575,'0'-4'0,"4"-2"0,2-4 0,0-1-8191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24575,'-3'29'0,"-2"1"0,-1-2 0,-1 1 0,-18 46 0,4-17 0,2 1 0,3 1 0,-13 104 0,28-158-227,1 0-1,0 1 1,0-1-1,1 0 1,1 10-1,4 1-6598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27 24575,'4'-3'0,"0"0"0,0 0 0,1 1 0,-1 0 0,1-1 0,-1 2 0,1-1 0,0 0 0,0 1 0,-1 0 0,1 0 0,0 0 0,6 1 0,-4-1 0,1 1 0,-1 0 0,0 0 0,0 1 0,0 0 0,0 0 0,0 1 0,12 4 0,-12-2 0,0 1 0,0-1 0,0 2 0,-1-1 0,0 1 0,0 0 0,-1 0 0,1 0 0,-1 1 0,-1 0 0,1 0 0,5 14 0,3 5 0,-2 1 0,10 37 0,-7-10 0,-3 0 0,-2 1 0,2 77 0,-11-117 0,0 1 0,-1-1 0,-1 1 0,0-1 0,-1 1 0,-1-1 0,0 0 0,-1-1 0,-1 1 0,0-1 0,-1 0 0,-1 0 0,-14 20 0,4-12 0,0-1 0,-1-1 0,-1 0 0,-1-1 0,-1-2 0,-40 26 0,26-20-682,-57 27-1,53-34-6143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24575,'1'0'0,"-1"0"0,1 0 0,0 0 0,0 1 0,0-1 0,-1 0 0,1 1 0,0-1 0,0 1 0,-1-1 0,1 0 0,0 1 0,-1 0 0,1-1 0,-1 1 0,1-1 0,0 1 0,-1 0 0,1-1 0,-1 1 0,0 0 0,1 0 0,-1-1 0,0 1 0,1 0 0,-1 1 0,7 26 0,-6-19 0,10 41 0,-3 1 0,-3 1 0,1 61 0,-7-6-1365,0-85-5461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24575,'5'0'0,"1"-4"0,4-2 0,5-4 0,4-1 0,4 2 0,-2 3-8191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3 138 24575,'-2'103'0,"5"113"0,-3-215 0,0 0 0,0 0 0,0 1 0,0-1 0,0 0 0,1 1 0,-1-1 0,0 0 0,1 0 0,-1 0 0,1 1 0,0-1 0,-1 0 0,3 2 0,-3-3 0,0 0 0,1 0 0,-1 1 0,0-1 0,1 0 0,-1 0 0,0 0 0,1 0 0,-1 0 0,1 0 0,-1 0 0,0 0 0,1 0 0,-1 0 0,1 0 0,-1 0 0,0 0 0,1 0 0,-1 0 0,0 0 0,1-1 0,-1 1 0,1 0 0,-1 0 0,0 0 0,1-1 0,-1 1 0,0 0 0,0 0 0,1-1 0,1-1 0,1-1 0,-1 1 0,0-1 0,0 1 0,-1-1 0,1 0 0,0 0 0,-1 0 0,2-5 0,9-38 0,-3 0 0,7-94 0,-11 92 0,-4 40 0,0 0 0,1 0 0,0 1 0,1-1 0,-1 0 0,2 1 0,-1 0 0,1 0 0,0 0 0,0 0 0,1 1 0,0-1 0,0 1 0,1 0 0,-1 1 0,1-1 0,0 1 0,1 0 0,-1 1 0,1 0 0,0 0 0,0 0 0,1 1 0,-1 0 0,1 0 0,-1 1 0,1 0 0,0 0 0,0 1 0,0 0 0,0 0 0,0 1 0,0 0 0,0 0 0,0 1 0,0 0 0,0 1 0,-1 0 0,1 0 0,9 4 0,-11-3 0,0 1 0,0 1 0,-1-1 0,1 1 0,-1 0 0,0 0 0,0 0 0,-1 1 0,0 0 0,0 0 0,0 0 0,-1 0 0,1 1 0,-1-1 0,-1 1 0,0 0 0,0 0 0,0 0 0,1 10 0,2 16 0,-1-1 0,-2 60 0,-2-90 0,0 9-105,0 4-105,0 0 0,0 0 0,-2-1 0,0 1 0,-6 22 0,2-20-6616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24575,'0'-18'0,"0"35"0,0 11 0,0 503 0,-1-527 0,1 0 0,0 0 0,1 0 0,-1 0 0,1 0 0,0 0 0,0 0 0,0 0 0,0-1 0,1 1 0,0 0 0,-1-1 0,6 7 0,-5-8 0,0 0 0,0 0 0,0 0 0,1 0 0,-1-1 0,1 1 0,-1-1 0,1 0 0,0 0 0,-1 1 0,1-2 0,0 1 0,0 0 0,0-1 0,0 1 0,-1-1 0,1 0 0,0 0 0,6 0 0,-1-2-46,0 1-1,-1-1 0,1 0 1,0-1-1,-1 1 1,1-2-1,-1 1 0,7-5 1,-1 1-900,7-3-5880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6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42 333 24575,'3'-67'0,"4"0"0,15-67 0,-14 93 0,-4 18 0,2 82 0,-37 336 0,12-218 0,-7 94 0,16-220-1365,5-31-5461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24575,'-5'0'0,"8"0"0,12 0 0,8 0 0,5-4 0,6-2 0,7 0 0,5-3 0,4 0 0,2 1 0,6-2 0,3 1 0,3 1 0,-9 2-8191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24575,'2'7'0,"0"0"0,0 0 0,1 0 0,0 0 0,0-1 0,8 13 0,-4-7 0,32 60 0,-3-9 0,-3 2 0,33 91 0,-36-60 0,-4 2 0,19 150 0,-37-171 0,-3-1 0,-3 2 0,-17 144 0,13-204 0,-2 0 0,0-1 0,-1 1 0,-1-1 0,-1 0 0,0-1 0,-1 0 0,-11 17 0,-1-5 0,-1 0 0,-1-2 0,-33 31 0,51-53-227,-1 0-1,0 0 1,0 0-1,0-1 1,-6 4-1,-6 0-6598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68 24575,'-4'-1'0,"1"1"0,-1-1 0,0 0 0,1 0 0,-1 0 0,1-1 0,-7-3 0,10 5 0,-1 0 0,1 0 0,-1 0 0,1 0 0,0-1 0,-1 1 0,1 0 0,0 0 0,0-1 0,-1 1 0,1 0 0,0 0 0,-1-1 0,1 1 0,0 0 0,0-1 0,0 1 0,-1 0 0,1-1 0,0 1 0,0-1 0,0 1 0,0 0 0,0-1 0,0 1 0,0 0 0,-1-1 0,2 0 0,0 0 0,0 1 0,-1-1 0,1 1 0,0-1 0,0 1 0,0 0 0,0-1 0,0 1 0,-1 0 0,1-1 0,0 1 0,0 0 0,0 0 0,0 0 0,0 0 0,2 0 0,263-3 0,-137 5 0,-26 0 0,115-4 0,-173-5 120,-43 6-188,0 1 1,0 0-1,0-1 1,-1 1-1,1-1 1,0 0-1,-1 0 1,1 1-1,0-1 1,-1 0-1,1 0 1,-1 0-1,1-1 1,-1 1-1,0 0 1,1-1-1,-1 1 1,0 0-1,0-1 1,0 0-1,1-1 1,-3-6-6759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4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24575,'-2'1'0,"1"0"0,0 0 0,0 0 0,0 0 0,0 0 0,1 0 0,-1 0 0,0 0 0,0 0 0,0 0 0,1 0 0,-1 0 0,1 1 0,-1-1 0,1 0 0,-1 0 0,1 1 0,0-1 0,0 0 0,-1 1 0,1-1 0,0 0 0,0 1 0,0-1 0,1 0 0,-1 1 0,0-1 0,0 0 0,1 1 0,-1-1 0,1 0 0,-1 0 0,1 1 0,-1-1 0,1 0 0,0 0 0,0 0 0,0 0 0,-1 0 0,1 0 0,0 0 0,0 0 0,0 0 0,0 0 0,1-1 0,-1 1 0,0 0 0,2 0 0,3 3 0,1-1 0,0 0 0,0 0 0,0 0 0,1-1 0,-1 0 0,9 1 0,57 8 0,-19-3 0,66 3 0,-60-10 0,0-2 0,114-17 0,-148 13 0,-10 3 0,-1-1 0,0-1 0,0 0 0,23-10 0,-35 11-1365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5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24575,'-1'0'0,"0"1"0,-1 0 0,1-1 0,0 1 0,0 0 0,0 0 0,0 0 0,0 0 0,0 0 0,0 0 0,0 0 0,0 0 0,0 0 0,0 0 0,1 0 0,-1 1 0,1-1 0,-1 0 0,1 0 0,-1 3 0,-12 34 0,11-31 0,-3 10 0,-48 177 0,48-166 0,0 0 0,2 1 0,1-1 0,1 1 0,3 28 0,-1-54 0,-1 1 0,0-1 0,1 0 0,0 1 0,-1-1 0,2 0 0,-1 0 0,0 1 0,0-1 0,1 0 0,0 0 0,-1 0 0,1-1 0,0 1 0,1 0 0,-1-1 0,0 1 0,1-1 0,-1 0 0,1 0 0,0 0 0,0 0 0,0 0 0,0-1 0,0 1 0,4 1 0,1-2 0,-1 1 0,1-1 0,-1 0 0,1-1 0,-1 0 0,1 0 0,0-1 0,-1 1 0,1-2 0,13-3 0,9-5-1365,-4-2-5461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5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 24575,'0'-5'0,"-4"0"0,-2-6 0,0 1-8191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5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 24575,'-6'9'0,"0"0"0,1 0 0,1 1 0,-1-1 0,1 1 0,1 0 0,0 0 0,-2 13 0,4-19 0,-5 28 0,2 0 0,0 0 0,3 1 0,0-1 0,7 49 0,-6-79 0,0 0 0,0-1 0,0 1 0,0 0 0,0-1 0,1 1 0,-1 0 0,1-1 0,-1 1 0,1-1 0,0 1 0,-1-1 0,1 1 0,0-1 0,0 0 0,0 1 0,0-1 0,1 0 0,-1 0 0,0 0 0,0 1 0,3 0 0,-3-2 0,-1 1 0,1-1 0,0 0 0,-1 0 0,1 0 0,-1 0 0,1 0 0,0 0 0,-1-1 0,1 1 0,-1 0 0,1 0 0,-1 0 0,1 0 0,0-1 0,-1 1 0,1 0 0,-1-1 0,1 1 0,-1 0 0,1-1 0,-1 1 0,1-1 0,10-21 0,-5-5 0,-2-1 0,-1 1 0,-1-1 0,-2 0 0,-3-38 0,0-6 0,3 67 0,0 1 0,0-1 0,1 0 0,0 1 0,0-1 0,0 1 0,0-1 0,1 1 0,-1 0 0,1 0 0,0-1 0,1 1 0,-1 0 0,1 1 0,5-8 0,-3 7 0,0-1 0,1 0 0,0 1 0,-1 0 0,2 0 0,-1 1 0,0 0 0,1 0 0,9-3 0,2 1 0,0 1 0,1 1 0,-1 0 0,1 2 0,-1 0 0,1 1 0,19 2 0,-31-1 0,0 0 0,-1 1 0,0-1 0,1 1 0,-1 1 0,0-1 0,0 1 0,0 0 0,0 0 0,-1 1 0,1-1 0,9 10 0,-8-6 0,1 2 0,-1-1 0,-1 1 0,1 0 0,-2 0 0,1 0 0,5 14 0,-3-2 0,0 2 0,-1-1 0,-2 1 0,0 0 0,-1 0 0,0 39 0,-3-52-341,-2-1 0,1 0-1,-4 15 1,-2-1-6485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5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19 24575,'0'0'0,"0"-1"0,1 0 0,-1 0 0,0 0 0,0 0 0,0 0 0,0 0 0,-1 0 0,1 0 0,0 0 0,0 1 0,0-1 0,-1 0 0,1 0 0,-1 0 0,1 0 0,0 0 0,-1 1 0,0-2 0,0 2 0,1 0 0,-1 0 0,0 0 0,1 1 0,-1-1 0,1 0 0,-1 0 0,1 1 0,-1-1 0,1 0 0,-1 1 0,1-1 0,0 0 0,-1 1 0,1-1 0,-1 1 0,1-1 0,0 0 0,-1 1 0,1-1 0,0 1 0,-1 0 0,-23 46 0,19-36 0,-13 28 0,-21 76 0,28-80 0,0-1 0,1 1 0,2 0 0,1 1 0,2-1 0,1 1 0,2 37 0,2-69 0,0 0 0,0 0 0,1 0 0,0 0 0,0 0 0,0 0 0,0 0 0,1-1 0,-1 1 0,1 0 0,0-1 0,0 0 0,1 1 0,-1-1 0,1 0 0,-1 0 0,1 0 0,0 0 0,0-1 0,5 4 0,-3-3 0,0-1 0,0 0 0,0 0 0,0 0 0,0-1 0,0 0 0,0 0 0,1 0 0,-1 0 0,0-1 0,1 0 0,-1 0 0,0-1 0,0 1 0,7-3 0,9-3-170,0 0-1,-1-2 0,1 0 1,-2-2-1,1 0 0,-1-1 1,19-15-1,-22 16-6655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24575,'98'-21'0,"29"6"0,180-47 0,-280 53-1365,-5 0-5461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6:0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24575,'3'30'0,"2"-1"0,8 33 0,2 6 0,-13-55 0,14 67 0,-4 0 0,2 108 0,-15-47-1365,1-119-5461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6.9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33 103 24575,'-4'-3'0,"1"0"0,0-1 0,1 1 0,-1 0 0,0-1 0,1 0 0,0 1 0,0-1 0,0 0 0,0 0 0,1 0 0,-2-7 0,2 10 0,1 0 0,0 0 0,0-1 0,0 1 0,1 0 0,-1 0 0,0-1 0,0 1 0,1 0 0,-1 0 0,1 0 0,-1-1 0,1 1 0,-1 0 0,1 0 0,0 0 0,1-2 0,-1 2 0,1-1 0,1 0 0,-1 1 0,0-1 0,0 1 0,0 0 0,1-1 0,-1 1 0,1 0 0,-1 1 0,4-2 0,16-2 0,-1 1 0,2 2 0,-1 0 0,0 1 0,0 1 0,0 1 0,35 8 0,38 2 0,209-8 0,-241-5 0,-70 4 0,0-1 0,0 1 0,0 1 0,0 0 0,0 0 0,-6 5 0,-4 1 0,-36 16 0,-16 10 0,63-33 0,1 1 0,-1 0 0,1 0 0,0 1 0,0-1 0,1 1 0,-1 0 0,-6 11 0,10-15 0,-1 1 0,1 0 0,0 0 0,0 0 0,1 0 0,-1 0 0,0 0 0,1 0 0,-1 1 0,1-1 0,-1 0 0,1 0 0,0 0 0,0 1 0,0-1 0,0 0 0,1 0 0,-1 0 0,0 0 0,2 5 0,0-5 0,-1 1 0,1-1 0,0 0 0,0 1 0,0-1 0,0 0 0,0 0 0,0 0 0,1 0 0,-1-1 0,1 1 0,-1-1 0,6 3 0,3 0 0,0 0 0,1-1 0,0 0 0,-1-1 0,1 0 0,18 0 0,-26-2 0,17 2 0,0-1 0,0-2 0,0 0 0,0-1 0,0-1 0,0-1 0,20-7 0,-18-6 0,0-1 0,-22 18 0,0 0 0,-1 1 0,1-1 0,-1 0 0,1 0 0,0 0 0,-1 0 0,1 0 0,0 1 0,-1-1 0,1 0 0,-1 0 0,1 1 0,-1-1 0,1 1 0,-1-1 0,1 0 0,-1 1 0,1-1 0,-1 1 0,1-1 0,-1 1 0,0-1 0,1 1 0,-1-1 0,0 1 0,1 0 0,-1-1 0,0 1 0,0-1 0,0 1 0,0 0 0,1-1 0,-1 1 0,0 0 0,0-1 0,0 1 0,0 0 0,0-1 0,-1 2 0,2 0-57,0 8-205,1-1 1,1 1-1,0-1 1,5 14-1,3-4-6564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6:0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24575,'1'-2'0,"-1"-1"0,1 1 0,-1 0 0,1 0 0,0-1 0,0 1 0,0 0 0,0 0 0,1 0 0,-1 0 0,0 0 0,1 0 0,0 1 0,-1-1 0,1 0 0,0 1 0,0-1 0,-1 1 0,1 0 0,4-2 0,45-21 0,-45 22 0,41-17 0,1 3 0,51-12 0,-72 23 0,223-41 0,-245 46 0,-1 0 0,1 0 0,0 0 0,-1 0 0,1 1 0,-1 0 0,1 0 0,0 0 0,-1 0 0,0 1 0,1 0 0,-1 0 0,0 0 0,0 0 0,0 1 0,0-1 0,0 1 0,-1 0 0,1 0 0,-1 1 0,0-1 0,0 1 0,0-1 0,0 1 0,-1 0 0,0 0 0,1 0 0,-1 1 0,-1-1 0,3 6 0,-1-2 0,-1-1 0,0 1 0,0 0 0,0 0 0,-1 0 0,0 0 0,-1 0 0,0 0 0,0 0 0,0 0 0,-1 1 0,-1-1 0,1-1 0,-1 1 0,-1 0 0,-5 15 0,1-13 0,-1 0 0,1 0 0,-1 0 0,-1-1 0,0 0 0,0-1 0,-13 10 0,-78 46 0,88-57 0,-19 12-341,1-2 0,-2-2-1,-38 14 1,48-23-6485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6:0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24575,'4'1'0,"0"0"0,0 0 0,0 0 0,-1 1 0,1-1 0,0 1 0,0 0 0,-1 0 0,1 0 0,-1 1 0,0-1 0,0 1 0,5 5 0,36 42 0,-33-34 0,0 1 0,-1 1 0,-1-1 0,0 2 0,-1-1 0,-1 1 0,-1 1 0,-1-1 0,-1 1 0,0 0 0,-2 0 0,0 0 0,-1 0 0,-3 35 0,2-53 0,0 0 0,-1 0 0,1 0 0,0 0 0,-1-1 0,1 1 0,-1 0 0,0 0 0,0 0 0,1 0 0,-1-1 0,0 1 0,0 0 0,-2 1 0,2-2 0,0-1 0,1 1 0,-1-1 0,1 0 0,-1 0 0,0 1 0,1-1 0,-1 0 0,0 0 0,1 0 0,-1 0 0,0 1 0,1-1 0,-1 0 0,0 0 0,1-1 0,-1 1 0,0 0 0,1 0 0,-1 0 0,0 0 0,1 0 0,-1-1 0,1 1 0,-1 0 0,0-1 0,0 1 0,-2-3 0,-1 0 0,1 1 0,0-1 0,0 0 0,0-1 0,1 1 0,-1 0 0,1-1 0,0 1 0,0-1 0,-3-6 0,1 0 0,1-1 0,0 1 0,0-1 0,1 0 0,0 0 0,1 0 0,0 0 0,2-20 0,-1 24 0,1 0 0,1 0 0,-1 0 0,1 0 0,0 0 0,1 0 0,0 0 0,0 1 0,0-1 0,1 1 0,0 0 0,0 0 0,0 0 0,7-6 0,-1 3 0,1 0 0,1 0 0,0 1 0,0 1 0,0 0 0,1 0 0,0 2 0,0-1 0,1 2 0,0 0 0,-1 0 0,1 1 0,0 1 0,1 0 0,-1 1 0,0 1 0,0 0 0,1 1 0,-1 0 0,22 6 0,-27-5 5,-1 0 0,0 0 0,0 1-1,0 0 1,-1 1 0,1 0 0,-1 0 0,0 0-1,0 1 1,0 0 0,-1 1 0,1-1 0,-1 1-1,-1 0 1,1 1 0,-1 0 0,0-1-1,0 1 1,-1 1 0,0-1 0,-1 1 0,1 0-1,-1-1 1,2 12 0,-2-7-98,-1 1 0,0 0 1,-1-1-1,0 1 0,-1 0 0,-1 0 0,0 0 0,0 0 1,-1-1-1,-1 1 0,0-1 0,-1 1 0,0-1 1,-1 0-1,-8 14 0,5-12-6733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6:0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24575,'2'91'0,"-5"136"0,1-204-273,-2-1 0,-1 1 0,0-1 0,-15 37 0,13-42-6553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6:0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13 170 24575,'0'-9'0,"-5"-26"0,-1-11 0,5 2 0,2 9-8191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6:0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24575,'0'49'0,"2"0"0,12 65 0,-10-84 0,1 8 0,-5-38 0,0 0 0,0 0 0,0 0 0,0 0 0,0 0 0,0 0 0,1 0 0,-1 0 0,0 0 0,0 0 0,0 0 0,0 0 0,0 0 0,0 0 0,0 0 0,0 0 0,0 0 0,0 0 0,0 0 0,0 0 0,0 0 0,0 0 0,0 0 0,1 0 0,-1 0 0,0 0 0,0 0 0,0 0 0,0 0 0,0-23 0,-1-43 0,2-73 0,0 129 0,1 1 0,-1-1 0,2 1 0,-1 0 0,1 0 0,1 0 0,0 1 0,0-1 0,0 1 0,1 0 0,1 0 0,-1 0 0,10-9 0,-10 12 0,1-1 0,-1 1 0,2 0 0,-1 1 0,0-1 0,1 1 0,0 0 0,0 1 0,0-1 0,0 2 0,1-1 0,-1 1 0,1 0 0,0 0 0,-1 1 0,11 0 0,0 0 0,0 1 0,33 5 0,-46-4 0,0 0 0,1 1 0,-1-1 0,0 1 0,0 0 0,0 1 0,0-1 0,-1 1 0,1 0 0,-1 0 0,0 0 0,1 1 0,6 7 0,-5-3 0,0 1 0,0-1 0,-1 1 0,0 1 0,-1-1 0,0 0 0,0 1 0,-1 0 0,0 0 0,2 17 0,-3-5 0,-1-1 0,0 1 0,-2-1 0,-3 25 0,2-32-273,-1-1 0,0 0 0,-1 0 0,-10 20 0,5-14-6553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6:0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20 24575,'0'-1'0,"0"0"0,0 0 0,0 0 0,0 0 0,0 0 0,0 0 0,-1 0 0,1 0 0,0 0 0,-1 0 0,1 0 0,-1 0 0,1 0 0,-1 1 0,1-1 0,-1 0 0,0 0 0,1 1 0,-2-2 0,2 2 0,-1 0 0,1 0 0,0 0 0,-1 0 0,1 0 0,-1 0 0,1 0 0,0 0 0,-1 0 0,1 0 0,-1 0 0,1 0 0,0 0 0,-1 0 0,1 0 0,-1 0 0,1 0 0,0 1 0,-1-1 0,1 0 0,0 0 0,-1 0 0,1 1 0,0-1 0,-1 0 0,1 0 0,0 1 0,0-1 0,-1 0 0,1 1 0,0-1 0,0 0 0,0 1 0,-1-1 0,1 0 0,0 1 0,0-1 0,0 1 0,0-1 0,0 0 0,0 1 0,0-1 0,0 1 0,0-1 0,0 0 0,0 1 0,0-1 0,0 1 0,-5 33 0,1 0 0,2 0 0,5 64 0,-1-24 0,-4 16 0,5 83 0,-3-170-31,1 0 0,-1 0 0,1-1 0,0 1 0,0 0 0,0-1 0,0 1 0,0-1 0,1 1 0,-1-1 0,1 0 0,0 0 0,-1 1 0,1-1 0,0 0 0,0 0 0,0-1 0,1 1 0,-1 0 0,0-1 0,1 0 0,-1 1 0,1-1 0,-1 0-1,1 0 1,0 0 0,-1-1 0,1 1 0,0 0 0,0-1 0,-1 0 0,1 0 0,0 0 0,0 0 0,0 0 0,-1 0 0,1-1 0,0 0 0,0 1 0,-1-1 0,1 0 0,-1 0 0,5-2 0,10-10-6795</inkml:trace>
  <inkml:trace contextRef="#ctx0" brushRef="#br0" timeOffset="1">0 257 24575,'0'-4'0,"5"-2"0,6 0 0,9 2 0,7 0 0,3-2 0,5-1 0,2 1 0,-2 1 0,-2-2 0,-2-1 0,-2 1 0,4 3 0,0-4 0,-1 0 0,-6 2-8191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6:0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76 24575,'0'-3'0,"0"0"0,0 0 0,-1 0 0,1 0 0,-1 0 0,1 0 0,-1 0 0,0 0 0,0 0 0,-1 0 0,1 0 0,0 1 0,-1-1 0,0 1 0,0-1 0,0 1 0,0-1 0,0 1 0,0 0 0,0 0 0,-1 0 0,1 0 0,-1 0 0,1 1 0,-1-1 0,0 1 0,1 0 0,-1 0 0,0 0 0,-6-2 0,3 2 0,1 0 0,-1 1 0,0-1 0,0 1 0,0 0 0,1 1 0,-1-1 0,0 1 0,0 1 0,1-1 0,-1 1 0,1-1 0,-1 1 0,1 1 0,-9 5 0,-1 3 0,1 0 0,0 1 0,1 0 0,1 2 0,0-1 0,1 1 0,-17 28 0,-55 119 0,69-133 0,-36 81 0,5 3 0,-53 200 0,58-106 0,35-170 0,3 2 0,1-1 0,6 61 0,0-72 0,1 0 0,1 0 0,1-1 0,2 0 0,0-1 0,2 0 0,18 30 0,-22-44 10,-1 0 0,2 0 0,-1-1 0,1 0 0,1 0 0,0-1 0,0 0 0,0-1 0,1 0 0,0-1 0,14 6 0,7 1-505,1-1 0,59 14 0,-50-17-6331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5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13 24575,'0'0'0,"0"0"0,1-1 0,-1 1 0,0-1 0,0 1 0,0-1 0,-1 1 0,1-1 0,0 1 0,0-1 0,0 1 0,0 0 0,0-1 0,0 1 0,-1-1 0,1 1 0,0 0 0,0-1 0,-1 1 0,1-1 0,0 1 0,0 0 0,-1-1 0,1 1 0,0 0 0,-1 0 0,1-1 0,-1 1 0,1 0 0,0 0 0,-1 0 0,1-1 0,-1 1 0,1 0 0,-1 0 0,1 0 0,0 0 0,-1 0 0,1 0 0,-1 0 0,1 0 0,-1 0 0,1 0 0,-1 0 0,1 0 0,-1 0 0,1 0 0,0 0 0,-1 0 0,1 1 0,-1-1 0,1 0 0,0 0 0,-1 1 0,1-1 0,-1 0 0,1 0 0,0 1 0,-1-1 0,-22 20 0,-4 23 0,1 1 0,-21 51 0,37-73 0,2 1 0,1 0 0,1 1 0,1-1 0,0 1 0,-1 38 0,5-25 0,1 0 0,2 0 0,7 40 0,-7-64 0,1-1 0,1 0 0,0 0 0,0 0 0,1 0 0,1 0 0,0-1 0,1 0 0,0-1 0,0 1 0,1-1 0,15 15 0,-1-7-170,0 0-1,1-1 0,0-1 1,1-2-1,1 0 0,1-2 1,37 14-1,-42-18-6655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5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24575,'0'-5'0,"0"-5"0,0 3 0,0 7 0,0 8 0,0 8 0,0 5 0,0 4 0,0 1 0,0 2 0,0 0 0,0 0 0,0 0 0,0-1 0,0 0 0,0 0 0,0-1 0,0-4-8191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5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24575,'0'-1'0,"0"11"0,-1 34 0,3 61 0,11-21 0,-8-55 0,3 46 0,-8-35-28,-1-27-240,1 0 1,0 0 0,1 0-1,4 21 1,1-17-6559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7.2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71 24575,'1'-15'0,"-1"9"0,0 0 0,0 0 0,0 0 0,-1 1 0,0-1 0,-2-9 0,3 15 0,0 0 0,0-1 0,0 1 0,0 0 0,0 0 0,0 0 0,0-1 0,0 1 0,0 0 0,0 0 0,0 0 0,0-1 0,-1 1 0,1 0 0,0 0 0,0 0 0,0 0 0,0-1 0,0 1 0,0 0 0,-1 0 0,1 0 0,0 0 0,0-1 0,0 1 0,0 0 0,-1 0 0,1 0 0,0 0 0,0 0 0,0 0 0,-1 0 0,1 0 0,0 0 0,0 0 0,0 0 0,-1 0 0,1 0 0,0 0 0,0 0 0,-1 0 0,1 0 0,0 0 0,-6 10 0,0 18 0,5 8 0,1 0 0,2 0 0,7 40 0,3 45 0,-11 248 58,-2-194-1481,1-154-5403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5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 24575,'-5'-4'0,"-1"2"0,-4 3 0,-1 4 0,2 7 0,2 5 0,-2 5 0,1 3 0,1 1 0,-2 2 0,0-1 0,1 1 0,-1-5 0,0-2 0,1 0 0,3-3-8191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5:5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24575,'-1'0'0,"0"1"0,0-1 0,-1 1 0,1-1 0,0 1 0,0 0 0,0-1 0,0 1 0,0 0 0,0 0 0,0 0 0,1 0 0,-1 0 0,0 0 0,0 0 0,1 0 0,-1 0 0,0 0 0,1 0 0,-1 0 0,1 0 0,0 0 0,-1 1 0,1-1 0,0 0 0,0 0 0,-1 3 0,-3 39 0,3-38 0,-1 59 0,1-31 0,-1 0 0,-1 0 0,-10 40 0,-5-17 0,-3-1 0,-48 92 0,12-28 0,-50 116 0,74-182-1365,25-40-5461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6:0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24575,'35'38'0,"-2"1"0,-1 1 0,-2 2 0,27 50 0,-24-31 0,-3 2 0,34 100 0,-42-84 0,-3 2 0,-3 0 0,8 155 0,-23-204 0,-2 0 0,-2 1 0,0-1 0,-2-1 0,-2 1 0,-10 33 0,-11 13 0,-41 86 0,36-102 0,-3-1 0,-44 57 0,50-75 0,21-31-341,0 0 0,0-1-1,-17 17 1,13-18-6485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6:0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1406 615 24575,'1'-18'0,"1"1"0,1 0 0,0-1 0,2 1 0,7-20 0,-5 18 0,-2 1 0,0-1 0,-1 0 0,2-21 0,-5 14 0,0 0 0,-2 0 0,-6-42 0,5 58 0,0 0 0,-1 0 0,-1 0 0,1 1 0,-2-1 0,1 1 0,-1 0 0,-1 0 0,0 0 0,0 1 0,0 0 0,-8-7 0,2 4 0,0 1 0,-1 1 0,0 0 0,0 1 0,-1 0 0,0 1 0,0 0 0,-1 1 0,0 1 0,0 1 0,0 0 0,-23-3 0,-2 2 0,0 3 0,0 1 0,-70 7 0,84-3 0,1 2 0,-1 0 0,-39 16 0,-73 36 0,-6 2 0,125-52 0,1 1 0,-1 0 0,1 2 0,1 0 0,0 1 0,-24 20 0,9-3 0,2 2 0,-28 36 0,-58 80 0,96-117 0,1 0 0,2 2 0,-18 42 0,25-51 0,2 0 0,0 0 0,1 1 0,1 0 0,1 0 0,1 0 0,-1 26 0,5-25 0,4 37 0,-3-52 0,0-1 0,1 0 0,1 0 0,-1 0 0,1 0 0,1 0 0,-1-1 0,6 9 0,114 161 0,-100-144 0,23 46 0,8 13 0,-48-85 0,0 1 0,1-1 0,0 0 0,0-1 0,1 0 0,0 0 0,13 8 0,65 29 0,-84-42 0,30 12 0,2-2 0,43 10 0,25 7 0,-80-22 0,0-1 0,1-1 0,0-1 0,-1-1 0,1-1 0,0-1 0,0 0 0,0-2 0,-1-1 0,1-1 0,29-9 0,2-7 0,55-28 0,46-18 0,-134 58 0,0-2 0,-1 0 0,0-2 0,-1 0 0,0-1 0,-1 0 0,-1-2 0,0 0 0,-1-1 0,-1-1 0,0 0 0,-1-1 0,-1-1 0,-1 0 0,0-1 0,-2 0 0,11-27 0,-16 30 0,0 0 0,-2-1 0,0 1 0,1-31 0,-5-74 0,-2 44 0,5-39 0,-5-110 0,-13 125 0,7 46 0,6 40 0,-1 0 0,-1 0 0,0 0 0,-1 1 0,0 0 0,-1 0 0,-1 1 0,0 0 0,-1 0 0,-1 1 0,0 0 0,-1 1 0,0 0 0,-1 0 0,0 1 0,-15-10 0,21 18-124,-1 0 0,1 0 0,-1 0 0,1 1 0,-1 0 0,0 1-1,0-1 1,0 1 0,0 1 0,-9-1 0,-6 1-6702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6:0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45 24575,'3'-27'0,"-3"26"0,0 1 0,0-1 0,0 0 0,0 0 0,0 1 0,0-1 0,0 0 0,0 1 0,1-1 0,-1 0 0,0 1 0,1-1 0,-1 0 0,0 1 0,1-1 0,-1 1 0,0-1 0,1 0 0,-1 1 0,1-1 0,-1 1 0,1-1 0,0 1 0,-1 0 0,1-1 0,-1 1 0,1 0 0,0-1 0,-1 1 0,1 0 0,0-1 0,0 2 0,1 1 0,-2-1 0,1 0 0,0 0 0,0 1 0,0-1 0,-1 0 0,1 1 0,0-1 0,-1 1 0,1-1 0,-1 1 0,0-1 0,0 1 0,1 0 0,-1-1 0,0 1 0,-1 1 0,2 33 0,-6 4 0,-17 73 0,14-77 0,1 0 0,-5 64 0,12-86 0,-1-1 0,1 1 0,3 25 0,-2-36 0,0 0 0,-1 1 0,1-1 0,0 0 0,1 0 0,-1 0 0,0 0 0,1 0 0,0 0 0,0 0 0,0 0 0,0 0 0,0-1 0,0 1 0,1-1 0,4 4 0,-7-6 0,1 1 0,0-1 0,0 1 0,-1-1 0,1 1 0,0-1 0,0 1 0,0-1 0,0 0 0,0 1 0,-1-1 0,1 0 0,0 0 0,0 0 0,0 0 0,0 0 0,0 0 0,0 0 0,0 0 0,0 0 0,0 0 0,0 0 0,0-1 0,-1 1 0,1 0 0,1-1 0,0 0 0,-1 0 0,0-1 0,1 1 0,-1 0 0,0-1 0,0 1 0,0-1 0,0 1 0,0-1 0,-1 0 0,1 1 0,1-4 0,0-5 0,0 1 0,0-1 0,1-18 0,-2-21 0,-1 0 0,-3 0 0,-13-76 0,6 20 0,46 254 0,-25-113 0,-1-1 0,-2 1 0,-2 0 0,3 45 0,-9-73 0,0-5 0,-1 1 0,1-1 0,0 0 0,0 1 0,1-1 0,-1 0 0,1 0 0,0 1 0,0-1 0,0 0 0,0 0 0,0 0 0,3 5 0,-3-8 0,-1 0 0,0 0 0,1 0 0,-1 0 0,0 0 0,1 0 0,-1 0 0,0 0 0,1 0 0,-1 0 0,0 0 0,1 0 0,-1 0 0,0 0 0,1 0 0,-1 0 0,0 0 0,0-1 0,1 1 0,-1 0 0,0 0 0,0 0 0,1-1 0,-1 1 0,0 0 0,0 0 0,1-1 0,-1 1 0,0 0 0,0 0 0,0-1 0,0 1 0,1 0 0,-1-1 0,0 1 0,0 0 0,0-1 0,0 1 0,0 0 0,0-1 0,0 1 0,0 0 0,0-1 0,0 1 0,0 0 0,0-1 0,0 1 0,4-19 0,0-41 0,-4-81 0,-2 60 0,2 80 0,1-7 0,-1 0 0,0 0 0,-1 0 0,1 0 0,-2 0 0,1 0 0,-1 0 0,0 1 0,-1-1 0,-4-9 0,7 17 0,0 0 0,0 0 0,0 0 0,0 0 0,0 0 0,0 0 0,0 0 0,0 0 0,0 0 0,0 0 0,0 0 0,-1 0 0,1-1 0,0 1 0,0 0 0,0 0 0,0 0 0,0 0 0,0 0 0,0 0 0,0 0 0,0 0 0,-1 0 0,1 0 0,0 0 0,0 0 0,0 0 0,0 0 0,0 0 0,0 0 0,0 0 0,0 0 0,0 1 0,-1-1 0,1 0 0,0 0 0,0 0 0,0 0 0,0 0 0,0 0 0,0 0 0,0 0 0,0 0 0,0 0 0,0 0 0,0 0 0,0 0 0,0 1 0,0-1 0,-1 0 0,1 0 0,0 0 0,0 0 0,0 0 0,0 0 0,0 0 0,0 0 0,0 1 0,-3 10 0,0 12 0,2 146-16,1-104-1333,1-42-5477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7:35.1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836 76 24575,'0'0'0,"0"9"0,0 9 0,10-2 0,7-2 0,4-3 0,9-4 0,3-13 0,0-3 0,5-6 0,-1 1 0,3-9 0,-2 3 0,-1-3 0,-4 5 0,-2 5 0,-3 4 0,-27 10 0,1-1 0,0 0 0,-1 0 0,1 0 0,0 0 0,-1 0 0,1 1 0,0-1 0,-1 1 0,1-1 0,2 2 0,-5-2 0,2 0 0,-1 1 0,1-1 0,-1 1 0,1-1 0,-1 1 0,0-1 0,1 1 0,-1-1 0,1 1 0,-1-1 0,0 1 0,0-1 0,1 1 0,-1 0 0,0-1 0,0 1 0,0-1 0,0 1 0,1 0 0,-1-1 0,0 1 0,0 0 0,0 0 0,-2 25 0,-19 16 0,-13 12 0,-10 17 0,-11 14 0,-10 9 0,-8 13-1232,-3 9 1584,-9 8-528,-7 6 176,-6 2-2088,-3 2 2685,-4 5-895,-7 6 298,0 5 0,-6 9 0,22-28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7:35.72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850.56799"/>
      <inkml:brushProperty name="anchorY" value="-766.74475"/>
      <inkml:brushProperty name="scaleFactor" value="0.5"/>
    </inkml:brush>
  </inkml:definitions>
  <inkml:trace contextRef="#ctx0" brushRef="#br0">317 0 24575,'0'0'0,"-18"18"0,-17 23 0,-8 2 0,-2 7 0,2-2 0,3 1 0,4-10 0,9-5 0,4-9 0,16-9 0,7-12 0,15-5 0,7-14 0,11-1 0,2-5 0,6-3 0,4-6 0,4-2 0,2 0 0,1 0 0,2 2 0,0 6 0,-6 2 0,0 5 0,-5 6 0,-5 4 0,-4 3 0,-32 6 0,0-2 0,0 1 0,1-1 0,-1 1 0,1-1 0,-1 1 0,0 0 0,0 0 0,3 2 0,17 13 0,-6 12 0,-5 8 0,-5 14 0,-3 10 0,-13 9 0,-1 10 0,-17 6 0,-9 6 0,-8 5 0,-5 0 0,-4-3 0,-1-3-672,5-9 864,0-4-288,6-12 96,11-6 0,9-10 0,10-3 0,6-6 0,9-36 0,0 0 0,-1 0 0,0 0 0,1 0 0,0 0 0,0-1 0,2 5 0,-2-5 0,1-1 0,0 1 0,-1 0 0,1-1 0,0 0 0,0 1 0,0-1 0,0 0 0,4 3 0,-2-3 96,1 1 0,-1 0 0,1-1 0,0 0 0,0 0 0,6 2 0,37 6-288,12-4 288,14-15-96,6-13 0,9-7 0,7-8 0,-1-7 0,4 1 0,-4-3-684,-3 3 879,-4-1-292,-9 9 97,-8 8 0,-7 5 0,-10 6 0,-50 17 0,0-2 0,1 1 0,0 0 0,-1 0 0,1 0 0,6 1 0,-8-1 0,-1 0 0,0 1 0,0-1 0,0 1 0,0 0 0,0-1 0,-1 1 0,1 0 0,0 0 0,0 1 0,2 1 0,-3-2 0,0 0 0,0 1 0,0-1 0,0 0 0,-1 1 0,1-1 0,0 1 0,-1-1 0,1 1 0,-1-1 0,1 1 0,-1-1 0,0 1 0,1 2 0,0 32 0,-4-30 136,1 1 1,-1 0 0,1 0 0,-7 10 0,-24 38-333,-10 8 294,-7 3-98,-10 4 0,-1-1 0,-1-4 0,2 2 0,1-3 0,8-8 0,7-3 0,6-7 0,5-7 0,10-5 0,7-4 0,18-29 0,-3 0 0,1 0 0,0 0 0,0 1 0,0-1 0,0 0 0,0 0 0,0 0 0,0 0 0,1 0 0,-1 0 0,0 1 0,1-1 0,-1 0 0,0 0 0,1 0 0,-1 0 0,2 2 0,0-2 0,0 1 0,0-1 0,0 1 0,0-1 0,0 0 0,0 1 0,0-1 0,1 0 0,-1 0 0,0-1 0,3 2 0,32 7 0,9-15 0,5-3 0,-7-2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55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24575,'0'0'-8191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56.4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24575,'0'0'-8191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58.4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7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4 109 24575,'-3'-16'0,"2"5"0,19 1 0,15 0 0,0 2 0,0 1 0,1 2 0,0 1 0,48 0 0,46-5 0,100-14 0,-226 22 0,-1 1 0,1 0 0,-1 0 0,1 0 0,-1 0 0,0 0 0,1 0 0,-1 0 0,1 0 0,-1 0 0,1 1 0,-1-1 0,0 1 0,1-1 0,-1 1 0,1-1 0,-1 1 0,0 0 0,0 0 0,0 0 0,1 0 0,0 1 0,-1 0 0,1 0 0,-1 0 0,0 0 0,-1 0 0,1 0 0,0 0 0,-1 0 0,1 0 0,-1 0 0,1 1 0,-1-1 0,0 0 0,0 4 0,-1 7 0,-1 1 0,-1-1 0,-7 26 0,8-33 0,-2 5 0,-1 5 0,1-1 0,0 1 0,1-1 0,-1 21 0,4-32 0,0 1 0,0-1 0,1 0 0,-1 1 0,1-1 0,0 0 0,0 0 0,1 1 0,-1-1 0,1 0 0,0 0 0,0-1 0,0 1 0,0 0 0,1-1 0,-1 1 0,1-1 0,0 0 0,0 0 0,6 5 0,4 0-114,0-1 1,1 1-1,0-2 0,0 0 0,1-1 1,0 0-1,0-1 0,0-1 0,0-1 1,1 0-1,21 0 0,-3 0-6712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58.8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24575,'0'0'-8191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7:59.2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24575,'0'0'-8191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8:03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24575,'0'0'-8191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25.34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0,'-4'0,"7"0,7 0,7 0,6 0,2 0,2 0,1 5,4 1,2-1,4 4,4 0,4-1,4-2,6-3,3 4,5 0,5-1,4-2,3-1,3-2,0 0,2-1,-1 0,0 0,5 0,-4-1,-1 1,-2 0,0 0,-4 0,-6 0,-6 0,-4 0,-3 0,-2 0,-5 0,-6 0,-2 0,-3 0,-3 0,-3 0,-2 0,-2 0,-1 0,0 0,0 0,0 0,0 0,0 0,-9 0,-7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0.17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44,'0'-5,"0"-6,4-5,2 4,0 14,-2 10,0 8,-2 10,-1 8,-1 7,0 1,9 0,3 3,-1-4,-2 1,-3-4,-2 0,-2-2,-1-4,-1-3,-1 1,1 0,-1-1,1-3,0-1,0-1,4-1,2-10,0-11,-2-8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0.45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130 504,'-5'-5,"-5"-5,-7-6,-3-5,0-3,0-2,3-1,4-1,5 0,12 1,6 0,10 0,11 0,4 1,1-1,-1 1,-2 4,2 1,0 5,3 5,0-1,1 3,0 2,-3-2,-3 0,-2 3,-3 1,-1 2,-5 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1.04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0 238,'5'-4,"5"-2,2-4,3-5,4-4,2 0,-2 0,1 3,1 4,-4 0,1 1,2 3,1 3,2 2,2 1,0 2,2 0,0 1,-5 4,-1 2,0-1,1 8,1 1,2 3,0 3,1 2,1 2,-1 1,1 1,4 9,-3 3,-1-1,-6-2,-2-3,-4-2,-5-3,-3 0,-4-2,-2 1,-1-2,-5-3,-7-7,-5-9,-4-11,1-14,4-7,4-5,5 0,4-1,1 2,2 0,1-3,0 0,0 1,0 1,4 1,1 2,5 0,0 1,2 1,4 0,4 0,2 4,-3 2,1 4,0 0,1 3,2 4,1-2,1 2,0 2,1 2,-5 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1.8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109 1,'0'4,"-5"7,-1 5,-4 4,-1 4,-3-2,2-1,2 1,2 1,0 1,-1 1,3 1,1 0,3 1,0 0,2-1,0 1,0 0,0-1,1 1,3-1,7-4,5-6,5-1,4-4,1-3,1-3,0-2,1-2,-1-10,1-4,-2-3,1 0,-5-1,-2 2,-3-1,-6-2,0 2,-1-1,-3-2,3-2,-2-2,-1-2,-2 8,-2 11,-2 12,0 9,3 6,2 4,-1 3,4-4,0-1,-2-1,3-3,0-1,2-3,-1 0,3 2,3-2,-1 1,1-2,2-3,2-4,3-3,1-2,1-1,-4-11,-1-3,0 1,1 2,-3-6,0 0,-4-2,-4-3,0 3,-1-1,-2-1,-3-2,-2-1,2 3,2 0,-2-1,-1-1,-1-2,-1 0,-2-2,1 0,-2-1,1 1,0-1,-5 4,-1 12,-4 6,-1 10,-3 3,1 10,3 6,-1 3,0 2,-1 0,1 0,2 0,3-1,2-1,2 0,1-1,1 1,1-1,8-4,4-2,3 1,4-4,3 0,2-3,1-3,1-5,5-2,-3-3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2.23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104 18,'0'-5,"0"-5,4 7,6 9,6 8,5 7,3 7,2 5,1 0,1 5,0 4,-1 4,0 3,0 2,0-2,-5 3,-2 2,-3-4,-6-1,-4 0,-3 1,-3 0,-10 1,-4-3,-8-2,-6-3,-7-1,-6-2,-6-4,-4 1,-7-1,-3-2,-4-3,8-6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2.9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614 0,'-4'0,"-7"0,-5 0,-4 0,-4 0,-2 5,-2 1,-4 4,-1 5,-5 4,0 4,-2 2,1 2,2 4,-1 3,1 3,3 6,2 3,7 4,3 6,5 3,6 5,4 4,4 1,2 2,1-3,10 1,3-2,4-4,-1 1,6-5,-1-5,5-2,3-5,0-2,1-4,-1-4,-1-5,-1-2,-4-3,-2-5,0-2,0-5,2 1,1 1,2-3,0-2,0-5,1-2,0-3,-5-1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7.9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300 303 24575,'28'-48'0,"-21"40"0,-2-1 0,1 0 0,-1-1 0,-1 1 0,0-1 0,0 0 0,-1 0 0,4-16 0,-5 6 0,1-40 0,-3 56 0,0-1 0,0 1 0,0-1 0,-1 1 0,1 0 0,-1-1 0,-1 1 0,1 0 0,0 0 0,-1 0 0,0 0 0,0 0 0,0 0 0,-1 0 0,-3-5 0,5 9 0,1 0 0,-1 0 0,0-1 0,1 1 0,-1 0 0,0 0 0,1 0 0,-1 0 0,0-1 0,1 1 0,-1 0 0,0 0 0,0 1 0,1-1 0,-1 0 0,0 0 0,1 0 0,-1 0 0,0 0 0,1 1 0,-1-1 0,0 0 0,1 1 0,-1-1 0,1 1 0,-1-1 0,0 0 0,1 1 0,-1-1 0,1 1 0,-1-1 0,1 1 0,0 0 0,-1-1 0,1 1 0,0-1 0,-1 1 0,1 0 0,-1 0 0,-13 28 0,8-10 0,1 0 0,1 0 0,1 1 0,0-1 0,2 1 0,0 20 0,13 121 0,-9-132 0,10 58 0,30 105 0,-24-117 0,-3 0 0,8 97 0,-21-129 0,-5 69 0,2-109 0,0-1 0,0 0 0,-1 1 0,1-1 0,-1 0 0,0 0 0,1 1 0,-1-1 0,0 0 0,0 0 0,0 0 0,-1 0 0,1 0 0,0 0 0,-1-1 0,1 1 0,-1 0 0,0-1 0,0 1 0,1-1 0,-5 3 0,2-3 0,1 1 0,-1-1 0,0 0 0,0 0 0,0-1 0,0 1 0,0-1 0,0 0 0,1 0 0,-1 0 0,-8-1 0,-2-2 0,0-1 0,0 0 0,0-1 0,1 0 0,-25-14 0,15 5 0,1 0 0,1-2 0,0 0 0,1-1 0,1-2 0,0 1 0,2-2 0,-26-37 0,37 47-91,2 0 0,0 0 0,0-1 0,1 1 0,0-1 0,1 0 0,0 0 0,0 0 0,1 0 0,1 0 0,0 0 0,0 0 0,2 0 0,3-21 0,6-3-6735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4.33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81 18,'5'0,"1"-4,0-6,-1 7,-7 5,-2 6,-1 10,-3 8,-2 7,2 8,2 6,-2 3,0-1,1-1,-2 0,0 2,2 1,1-4,3-5,1-1,2-2,-1-5,2-2,-1-3,1-1,3-2,3 0,7 0,3 0,6 0,5-5,2 0,0-5,-1-5,0-4,-1-3,4-3,1-1,-1-1,-1-4,3-2,-4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5.15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7 124,'-5'0,"4"0,10 0,13 0,7-4,4-2,4 0,1 2,3 0,-1-2,2-2,-2 2,1 1,-2-3,2 1,-2 0,1 2,-1 2,-3-3,-3-1,-2 2,-3 0,-1-2,-1-1,0 2,-5 5,-5 9,-6 11,-5 7,-2 3,-3 2,-1 0,0-1,0-1,0-1,0-1,1 0,0-1,0 1,0-1,0 0,0 1,0-1,4-4,2-2,9-4,6-4,4-5,2-4,2-10,-1-5,0-5,0-3,-1-4,0-2,-4 0,-7-2,-6 1,-4 0,-4 0,-1 0,-2 0,0 0,0 1,0 0,0-1,0 14,1 14,0 10,0 9,0 5,0 7,0 3,0 0,0 3,0-1,0 3,0-1,0 2,0-2,0 2,0-2,0 1,0 0,0-4,5 1,1-1,-1-2,0-2,-2-3,-1-1,-1-1,0 0,-1-1,-5-5,-1-1,-5-4,-4 0,-5-3,-3-4,-2-3,-1-3,3-10,2-10,3-5,6-4,0-7,2-2,3-4,2-4,3-4,0-3,12-2,2-1,0 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5.44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11,'0'-5,"5"0,1 8,0 13,-1 8,-2 10,-1 7,0 6,-2 4,0 3,0 0,0 1,-1-1,1 0,0 0,0 0,0-6,-5-1,-1-4,0 0,1-4,2-4,1-2,1-3,0-3,1 0,0-1,1-1,-1 1,0 0,0-4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6.21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25 323,'0'-5,"0"-6,-5-5,-1-5,1-3,0-2,2-1,10-1,4 1,4-1,5 6,-2 1,2 0,0 3,3 6,1 4,1 3,1 3,1 2,-1 1,1-1,0 1,-5 5,-1 0,0 0,-4 3,0 1,-2 2,0-1,-3 8,-3 4,-3 3,-2 1,-12 1,-3 1,-5-2,-9 1,0-1,0-5,4-1,-4-5,-1 0,-2-3,5 1,1-2,14-4,12-2,11-3,11-1,6-2,-3-4,-1-3,-2 1,0 1,0-3,5 0,-4-4,3 1,1-2,0 0,-1-1,-1 1,-2-1,0-4,0 3,-5-2,-1-2,-5-2,-5-3,-4-1,-8 4,-4 0,-5 5,-6 4,-5 4,-2 4,-3 3,-1 5,-1 3,6 4,0 0,0 8,0 0,3 2,0 1,4 2,4 1,0 1,1 1,3 0,2-1,3 1,1 0,0-1,2 1,8-5,3-1,0-1,2-2,-1-1,6-3,4-4,-1 1,-1-1,6-3,2-3,1 4,0-1,0 0,2-3,2-1,-1-1,-2-1,3-1,1-1,-2-8,-2-3,-6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7.36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401 22,'0'-5,"-5"-1,-5 0,-7 1,1 11,-2 4,-3 5,-1 4,-2 4,-2 7,0 2,-1 6,0 4,0 9,0 5,1 7,3 5,7 10,1 4,4 7,3 2,3 3,2 4,2-2,1-3,10-4,3-4,4-2,-2-7,2-3,-2-4,5-6,4-8,3-5,0-7,1-5,0-1,-1-6,5-5,6-1,4-1,6-5,7-5,12-5,9-4,-9-3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8.19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12,'0'-5,"4"-1,2 5,5 2,4 11,0 11,2 7,2 8,3 5,2 5,1 8,2 3,-1 1,6 3,1 1,-1 2,0 4,-2-2,-2 2,0-2,-6-4,-2 1,-3-2,-6-2,-4-3,-4-2,-1-6,-12-3,-3-5,-8 0,-6-3,-2-3,-1-4,-4-3,-1-1,-4-2,1 0,2 0,-2-5,1-1,-2-4,6-5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9.0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123 116,'-4'-4,"-7"-6,-5-7,-1-3,-1 0,2 0,0 3,2 9,3 15,13 15,6 8,2 9,-1 10,-2 7,-3 2,-1 5,-1 1,3-2,0-2,1-3,-2-1,-1-2,-1-5,-2-2,1-5,-1 0,-1-3,1-4,0-2,0-4,0-1,0-2,0 0,-1-4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9.3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1 347,'0'-9,"0"-7,0-6,4-3,2-3,0 0,7 0,7 0,4 1,-2-1,0 6,0 1,2 5,0 0,2 3,0 4,0 3,0 3,1 1,0 2,-1 1,1 4,0 2,3 8,3 2,-1 7,-1 4,3 1,1 1,-2 4,-1 1,-3 3,0 0,-2 2,-5 0,-6 0,-6 0,-5-4,-3 2,-2-2,-10-1,-3-4,-8-1,-6 2,-7 1,-1-1,-5-1,0-7,7-6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39.96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1 135,'4'-4,"6"-6,7-2,4-3,3 1,2-2,1 3,0 2,1-1,0 2,-1 3,0 1,-1 3,1 2,-1 1,-4 4,-1 3,0-1,0 8,3 2,0 6,1 5,1 2,1 1,-5-1,-1 0,0-1,0-1,-2 0,0 0,-4 4,-4 1,-4 0,-3-1,-2-2,-2 0,-5-6,-2-2,-4-5,-1 0,-6-3,-5-4,-8-3,-3-3,0-7,1-2,6-9,8-11,7-6,6-6,3-2,3 3,5 1,3 4,8 2,1 3,4 0,-4 0,2 6,-4 1,1 4,-3 1,1 2,3 4,-2-2,1 2,3 2,2 3,-2-4,0 1,1 1,2 2,2 1,1 1,0 2,2-1,0 11,-1 2,1-1,-5 8,-1-1,0 2,-4 2,-4 2,0 1,-2 1,-4 0,-2 1,-2-1,-2 1,-1 0,-9 0,-4-1,2 1,-4-5,2-2,-1-3,1-6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0.14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27,'0'-5,"0"-5,0-2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8.3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199 17 24575,'1'0'0,"0"0"0,0-1 0,0 1 0,0 0 0,-1-1 0,1 1 0,0-1 0,0 1 0,0-1 0,-1 1 0,1-1 0,0 1 0,-1-1 0,1 0 0,0 0 0,-1 1 0,1-1 0,0-1 0,5-3 0,-3 19 0,0 237 0,-6-132 0,3-92 0,1 31 0,-2 1 0,-19 109 0,-48 93 120,54-220-417,-2-1 0,-2-1 0,-1-1 0,-31 46 0,33-59-6529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0.64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30 161,'0'4,"-5"7,-1 9,0 7,1 3,2 1,0-1,2 0,1-2,0 0,0 0,5-2,1 1,1-1,-2-9,-2-16,-1-13,-1-9,0-5,-1-3,0-1,-1 0,1 1,0 0,0 2,0 0,0 0,-1 0,6 1,1 0,4 4,1 2,2 4,-1 0,3 3,2-1,4 2,2 3,-2-2,-1 2,1 2,1 2,2 2,1 1,1 11,0 7,0 2,-3 7,-3 3,1 1,-3 1,-6-1,1 5,-2-1,-3 0,-3-1,-2-2,-2-2,-1 0,4-6,2-2,-1 1,-1 0,-1 2,-1-3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0.9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161 12,'0'-5,"-5"-1,-1 5,0 12,2 8,1 5,1 8,1 3,0 4,1 1,-9 2,-2-2,0 2,-3 2,2 3,-2-2,1 0,3 2,3-3,-2-4,2-1,0-1,3-4,1-2,2-3,0-1,6-1,10-5,3-3,3-3,2-5,7-4,2-4,0-2,4-1,1-1,2 0,-1 0,-1-4,-4-1,2 0,0-8,-2-1,-7-3,-7 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1.22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0 219,'5'-4,"9"-2,8-5,5 1,2 0,4-1,3 1,3 2,-1-3,3 2,-1-3,1 1,-2 2,-2-2,-4 2,-3 1,-1-2,-2 1,-1 2,-4-3,-3 1,-3-3,-5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1.55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0 120,'0'-4,"0"7,5 3,1 6,-1 4,5 1,-1 0,-1 3,2-2,5 0,3-3,3-4,-1-8,0-5,-4-11,-4-7,-4-10,-4-5,-11 0,-5 2,-4 1,0 2,-1 6,1 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22.7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17,'0'-5,"4"0,2-1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24.21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2,'4'0,"7"0,5 5,5 1,3-1,2 5,1-1,1-1,0-2,-1-2,5-2,0-1,5-1,1 0,2-1,3 1,4-9,3-4,6 1,3 3,4 2,1 3,3 2,4 1,3 1,2 0,2 1,2-1,-1 1,2-1,-1 0,-1 0,1 1,-5 3,-1 2,-5 0,-4-2,-5-1,-4-1,-6-1,-3 0,-5-1,-6 0,-3-1,-4 1,-1 0,-2 0,-5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5.83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6 108,'-4'0,"2"0,2-5,10 0,13-1,6 1,3 2,5 1,1 1,2 1,5 0,-3 0,3 0,1-4,6-2,5 0,0 2,5 1,0 1,-1-4,2 0,0 0,-2 2,-2 1,-3-4,-5 0,-4 1,-4 1,-5 2,-5 1,-4 2,-1-1,-7 6,-6 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6.19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 54,'-5'0,"-1"5,9 1,14-1,8 0,8-2,4-1,4-1,4 0,9-1,3-1,1 1,5 0,4 0,5-5,-1-1,1 0,2 2,-3-4,0 0,-3 1,-4 2,-4-2,-3-1,-7 1,-3 3,-5 1,-5 1,-4 1,-4 1,-2 0,0 1,-2-1,1 0,-1 0,1 1,-5-1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6.5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78 21,'-5'0,"-1"-5,-4 0,9-1,8 1,4 7,4 1,-1 7,3 0,-3 8,2 5,2 4,-2 1,1 1,2-1,-2 0,0 0,-2-1,-5 0,2-5,-2-2,-3 1,-2 1,-2 1,-2 1,0 2,-2 0,1 0,-10 1,-2 0,-4-1,1 1,-6-5,-5-2,-1 1,-1-3,-1-1,1-3,1-3,-1-5,1 2,5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7.10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289 5,'0'-4,"0"7,0 12,-9 13,-3 10,-4 8,0 5,0 8,1 2,-5 4,0 1,5-2,-1-4,-2-2,3-2,-1-2,2-1,-2-5,4-6,-3-1,3-4,3-2,2-4,8-12,3-12,6-9,1-7,3-3,-1-4,-2-3,1 1,-1-1,2 3,-2 0,2 2,-1-1,2 3,3 3,3-2,3 1,2 3,1 2,0 2,1 2,0 0,1 1,-2 1,1-1,0 1,-1-1,-4 5,-1 1,-5 4,-5 5,-3 4,-5 4,-1 3,-2 0,-1 1,0 0,0 1,0-1,1 0,-10 0,-6-1,-11-4,-4-6,-2-6,0-4,6-4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8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23 24575,'3'-2'0,"0"-1"0,0 1 0,1 0 0,-1 0 0,1 0 0,-1 0 0,1 1 0,0 0 0,-1-1 0,1 1 0,0 1 0,0-1 0,0 0 0,0 1 0,0 0 0,0 0 0,0 0 0,0 0 0,6 2 0,-8-1 0,0-1 0,0 1 0,1-1 0,-1 1 0,0 0 0,0 0 0,0 0 0,0 0 0,-1 0 0,1 0 0,0 1 0,0-1 0,-1 1 0,1-1 0,-1 1 0,1 0 0,-1-1 0,1 1 0,-1 0 0,0 0 0,0 0 0,0 0 0,0 0 0,-1 0 0,1 0 0,0 0 0,-1 1 0,1-1 0,-1 0 0,0 0 0,0 0 0,0 1 0,0-1 0,0 0 0,-1 3 0,-3 10 0,0 0 0,-1-1 0,-1 1 0,0-1 0,-1 0 0,-1-1 0,-14 20 0,10-15 0,1 1 0,1 0 0,-9 23 0,15-32 0,-1 4 0,0 0 0,1 0 0,0 0 0,-3 29 0,7-39 0,0 0 0,0 0 0,1 0 0,-1-1 0,1 1 0,0 0 0,0 0 0,0 0 0,0-1 0,1 1 0,-1 0 0,1-1 0,0 1 0,0-1 0,0 0 0,1 0 0,-1 0 0,1 0 0,0 0 0,0 0 0,0-1 0,0 1 0,4 2 0,6 2 0,0 0 0,1 0 0,-1-2 0,1 1 0,1-2 0,-1 0 0,1-1 0,15 2 0,14 0 0,61-3 0,-84-3 0,-1-1 0,0-1 0,1 0 0,21-8 0,81-31 0,-43 13 0,-75 27 0,1 0 0,-1 0 0,1-1 0,-1 1 0,0-1 0,0 0 0,0-1 0,0 1 0,0-1 0,-1 0 0,0 0 0,1 0 0,-2-1 0,1 0 0,0 1 0,-1-1 0,3-6 0,-2 1 0,-1 0 0,1 0 0,-2-1 0,0 1 0,0-1 0,-1 1 0,0-1 0,-1-18 0,-1 15 0,0 0 0,0 0 0,-1 0 0,-1 0 0,-7-22 0,9 33 0,0 1 0,-1-1 0,1 0 0,0 1 0,-1-1 0,0 1 0,1-1 0,-1 1 0,0 0 0,0 0 0,-1 0 0,1 0 0,0 0 0,-4-2 0,4 3 0,-1 1 0,1-1 0,0 0 0,-1 1 0,1 0 0,-1-1 0,1 1 0,0 0 0,-1 0 0,1 0 0,-1 1 0,1-1 0,0 1 0,-1-1 0,1 1 0,0 0 0,0 0 0,-1 0 0,1 0 0,-3 2 0,-1 1 0,0 1 0,0-1 0,0 1 0,1 0 0,0 1 0,0-1 0,1 1 0,-1 0 0,1 0 0,0 1 0,1-1 0,0 1 0,0 0 0,0 0 0,1 0 0,0 0 0,0 0 0,-1 10 0,0 1 0,1 1 0,1 0 0,1 0 0,0-1 0,2 1 0,3 22 0,-3-34 0,0 1 0,0-1 0,0 1 0,1-1 0,0 0 0,0 0 0,1 0 0,0-1 0,0 1 0,1-1 0,0 0 0,0 0 0,0 0 0,1-1 0,0 0 0,0 0 0,0 0 0,0-1 0,1 0 0,0 0 0,0-1 0,0 1 0,0-2 0,0 1 0,11 2 0,15 1 0,-1-1 0,1-1 0,0-2 0,52-3 0,-75 1 0,50-3-455,-1-4 0,75-16 0,-92 14-6371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7.5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206 1,'0'9,"-9"7,-3 11,0 4,-6 2,0 0,-3-2,0 0,1-3,2 0,2-1,5-1,-1 1,2-1,3 0,11 0,10-4,6-6,10-6,3-4,2-4,-2-2,-1-5,-2-2,-2-9,0-1,-6-3,-2 2,-4 0,0 3,-4-1,2-2,2-2,-1-2,-4-3,-3 0,-3-2,-7 5,-3 1,-5 4,-10 1,-6 3,-4 3,0 5,4 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8.0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184 188,'0'4,"0"11,-9 3,-3 2,-4 3,1 2,-6 1,0 0,0 1,3 0,4 0,5 0,0-5,1-1,2 0,2 1,10-4,9-4,12-5,4-3,3-4,-1-2,-2 0,0-1,-2-4,-1-2,-1-4,-1 0,-4-2,-7-5,0 2,-4-1,-3-3,-3-1,2-3,0-1,-1-1,-2-1,-1 1,-2-1,0 0,-10 0,-4 0,-3 1,1-1,-7 1,-3-1,-3 6,0 0,-1 5,1 0,1 3,-1 3,1 4,5 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8:48.4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1 613,'18'-5,"15"-1,6-4,6-1,4-2,-2-4,0 1,2-2,0 4,-2-2,-2 3,-2-2,-6-2,-3 1,-4 0,-6-3,-4-2,1-2,0-2,-3-1,-5-1,0 0,-2 0,-3 1,1-1,0 0,-2 0,-2 1,-3-1,0 1,-6 4,-2 15,-9 9,-2 8,-7 7,0 6,1 7,-2 7,0 8,0 4,4 7,0 4,5 4,0 1,3 3,3 3,4-1,3-4,1 1,2-3,1-2,-1-9,1-2,-1-7,1-6,-1-5,5-4,1-1,0-2,-1-1,-2 0,-1 1,0-5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09.19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1,'0'4,"0"11,0 8,0 3,0 3,0 5,0 1,0 4,0-1,0 3,0 8,0 0,0 0,0 1,0 15,0 1,0-7,0-9,0-7,0-8,0-5,5-7,0-4,6-4,0-6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09.47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28 452,'0'-4,"-5"-6,-1-7,0-4,2-3,1-2,1-1,1 0,0-1,1 0,0 1,5 0,1 1,0-1,-1 1,3 4,0 1,3 5,4 4,5 5,-2-1,1 1,2 1,1 3,6 0,4 2,-1 1,5 0,0 0,3 1,0-1,-3 0,-3 5,-2 1,-3 4,-1 1,-4 2,-3 4,-4 4,-6 2,-3 2,-4 2,-1 0,-3 4,1 2,-6 5,-1-1,-8-1,-2 2,-3-2,-2-1,-2 2,-1-2,-1-1,-1-6,0-5,0 0,0-6,1-4,4-10,6-5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09.7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56,'0'-5,"5"-1,5-4,6-1,5 2,3 2,2 3,2 1,-1 2,1 1,-1 0,1 1,-6 4,-1 1,-1 0,2 8,1 6,2 4,0 2,-3 2,-2 0,-4 0,0 0,-2 0,-5-1,-3-1,-3 1,-1-1,-2 1,-10-1,-2 1,-5-6,2-5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0.11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1 530,'0'-4,"0"-6,0-7,0-3,0-4,0-2,0-2,0 1,9-1,3 1,4 0,-1 0,2 0,2 0,3 1,-3 0,0-1,1 5,-2 2,0 3,-4 1,2 4,1 2,3 4,2-1,2-1,2 3,1 1,-1 1,1 2,-4 9,-3 4,2 4,-5 4,1 3,-4 2,1-3,-3-1,-2 1,-4 0,-3 2,-1 1,-2 1,0 0,-1 1,-4-1,-2 1,1 0,-8-5,-1-1,1-1,4-2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0.2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 27,'-5'0,"-1"-5,0-5,2-2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0.85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28 266,'0'18,"0"10,0 6,0 0,0 0,0-2,0-1,0-3,0-9,0-13,0-12,-4-5,-2-5,0-4,2-4,0-2,2 0,1-2,1 1,9-1,3 1,0 0,-2 1,1 4,-1 1,3 0,3 0,-1-3,1 5,3-1,2 4,3 1,1 2,1-2,0 3,1 3,0 3,0 2,0 7,0 7,-1 11,-4 7,-1 2,-5 1,0 0,-3-1,-4-1,-3-1,-2-1,-3 0,-1-1,0 1,-1-1,0 0,-4 0,-1-9,-1-7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1.22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243 1,'0'4,"-4"2,-2 4,-4 5,-1 5,-3 3,-3 2,1 6,-1 2,-3 0,3 3,-1 1,-1 2,2-1,0-1,2 0,4 0,4-3,3-2,2-2,2-2,0-1,1-1,4 0,7-4,5-7,4-5,3-5,2-2,1-3,5-1,2 0,-1-5,3 0,0-1,-1-2,-3-1,-2-2,-6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1.6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2933 24575,'0'0'0,"-1"0"0,1 0 0,-1 0 0,1 0 0,0 0 0,-1 0 0,1-1 0,0 1 0,-1 0 0,1 0 0,0 0 0,-1-1 0,1 1 0,0 0 0,-1 0 0,1 0 0,0-1 0,-1 1 0,1 0 0,0-1 0,0 1 0,-1 0 0,1-1 0,0 1 0,0 0 0,0-1 0,0 1 0,0 0 0,-1-1 0,1 1 0,0-1 0,0 1 0,0 0 0,0-1 0,0 1 0,0-1 0,0 1 0,0 0 0,0-1 0,0 1 0,0-1 0,1 1 0,-1 0 0,0-1 0,0 1 0,0 0 0,0-1 0,1 1 0,-1 0 0,0-1 0,0 1 0,1 0 0,-1-1 0,16-24 0,-14 21 0,48-63 0,3 3 0,110-104 0,-55 59 0,-90 91-2,517-576-826,132-180 828,-493 593 88,163-176 355,-238 242-297,103-155 1,-188 247-149,-1-1 1,13-36-1,-7 17-1352,-10 22-5472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1.42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1 150,'0'-4,"9"-2,7-4,6-1,8 2,3-2,6 1,0 2,2-2,-1 0,2 3,-2-3,1 1,3 1,-2-2,2 1,-8 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1.83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480 34,'-4'-5,"-7"-5,-5-2,-4 6,-5 9,-1 3,-1 10,0 7,3 8,3 4,0 5,-2 4,0 4,-2 3,0 1,-1 6,4 2,1-1,0 4,4 0,-1-2,4 2,3 0,5-2,2-3,3-2,1-1,0-2,5 0,2 0,4-5,0-2,11-3,8-6,2-3,5-4,5-2,5-2,3 0,2-6,1 0,5-4,2-5,0 0,-2-1,-2-3,0-3,-7-1,-1-2,-5-1,-6 0,-8-1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2.8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36 1,'0'4,"0"7,0 5,0 5,0 3,0 2,0 1,0 1,0-1,0 1,0-1,0 0,0 0,0-1,0 1,-4-1,-2 1,0-1,2 0,-4-4,0-6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3.0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82,'0'-4,"0"-7,0-5,4 0,2-3,0 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3.53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1 107,'0'5,"0"5,0 7,0 8,0 5,0 2,0-1,0 0,0-1,0-1,0-2,0 5,0 0,0 0,0-1,0-2,0 0,0-16,4-13,2-16,4-5,1-8,2 0,0-3,-3-1,2 1,-2 1,-2 1,-2 2,1 1,1 0,-2 1,-1-1,-3 1,4 4,1 2,3-1,5 4,4 0,4 3,2 4,1 3,1 4,0-3,0 0,5 0,1 3,0 0,2 2,1 0,-1 1,-3 0,-2 9,-2 3,-1 4,0 0,-5 5,-2 4,-4 2,-1 2,-2-1,-4 0,-3 5,-3 0,-2 0,-1-2,0-1,-1 3,-4-4,-1-3,0 0,1-2,-8-3,-1-2,2-4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3.9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214 1,'-5'4,"-1"11,-4 3,0 3,1 2,-2 6,0 3,3 0,-2 4,0 0,-2 3,1 0,-3 2,2 2,-2 0,1 0,4-2,2 1,-1-2,0 1,2-2,1-3,3-3,0-3,2-2,0-1,0-1,9-4,8-3,10-3,9-5,3-4,-1-4,-2-2,2-5,-1-3,-3-8,-2-3,-7 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4.12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16 158,'-4'0,"-2"-4,0-7,11-1,12-3,9 1,4 3,6-1,1 1,4 3,3-2,4 1,2 2,-2 2,-1-3,1 1,-4 1,0 1,-7 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4.4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479 24,'-4'-4,"-7"-2,-5 0,-5 2,-3 0,-2 7,-1 2,-1 5,1 5,-1 9,1 5,0 2,0 5,5 0,2 4,-1 4,-1 3,4-2,-1 1,4 1,4 2,0-3,1-1,3 2,2-3,2 0,2-3,1 1,0-3,9-3,4-4,3-2,-1-2,2-1,3-1,2-4,1-3,2-3,6-1,2-2,-1-4,4-3,0-3,3-2,4-1,-1 0,-8-1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4.7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12,'0'-4,"-4"-2,-2 4,0 13,1 8,2 5,1 3,1 7,1 1,0 4,0 0,0 2,0-1,1 1,-1-1,0-4,0-2,0-4,0-1,0-2,0-1,0 0,0 0,0-1,0-3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5.0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43 240,'0'-4,"-5"-2,-1-4,-4-5,0-5,1-3,7 2,3 1,12 3,2 0,4 3,2 4,4-1,1 2,0-3,1 2,0 1,0 4,0 1,0 2,4 1,2 1,-1 1,-1-1,-6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1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24575,'33'-2'0,"60"-10"0,-39 3 0,0-1 0,-38 6 0,0 1 0,0 0 0,0 1 0,20 1 0,-31 1 0,0 1 0,0 0 0,0 0 0,0 0 0,0 0 0,0 1 0,0 0 0,-1 0 0,1 0 0,-1 0 0,1 1 0,-1 0 0,0 0 0,0 0 0,0 0 0,-1 1 0,7 6 0,-1 3 0,0-1 0,-1 1 0,-1 0 0,0 1 0,0 0 0,-1 0 0,-1 0 0,-1 1 0,0 0 0,-1 0 0,0 0 0,-1 0 0,-1 0 0,0 0 0,-1 1 0,-1-1 0,0 0 0,-2 0 0,1 0 0,-2 0 0,-6 20 0,-8 13-682,-26 49-1,34-79-6143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6.25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0 254,'0'-5,"0"-5,0-7,5 1,5-2,7 2,4 4,3 4,2 3,1 3,0 1,1 6,0 6,-1 1,-5 4,-1 3,0 3,-4 2,-5 2,1-4,2-1,-1 0,-3 1,-4 2,-2 1,-3 0,-1 2,-1-1,-5 1,-11-5,-7-6,-4-5,-2-5,0-4,4-6,7-7,6-11,5-6,9 2,3 0,2 1,7-5,3-1,6-1,5 2,1 0,1 1,-1 2,0 0,4 0,0 1,0 0,-7 0,-2 4,-1 1,-1 5,-3 0,0 4,-4 7,-5 14,-7 10,-6 6,-1 4,-5 0,-1 1,-3 4,0 1,3-2,3-1,-2-2,1-1,-3-2,1 0,1-1,3 0,2 0,2 0,1 1,10-5,8-6,10-6,5-4,1-4,0-1,-1-2,-2-5,-1-1,-2-5,0 1,-5-3,-2 1,1-6,0-4,2 1,-3 1,0-2,-5-1,1 0,-3-1,1 3,-1 2,-4-1,-3-1,-3-2,-1 9,-2 10,-5 7,-1 7,0 7,0 5,3 3,1 3,0 0,11 1,3 0,4-1,-1 1,6-1,0-1,1-4,1-1,1-5,0-5,7 1,1-2,0-3,-1-3,-1-1,-1-2,-1-1,-1-5,0-1,-1 0,0-9,0 0,0-3,1 1,-5 0,-2-2,1-3,-4-1,0 2,-3 1,-4 0,-3-3,-3 0,-3-2,-1-1,0 0,-1-1,0 1,1-1,-1 1,-4-1,-5 5,-6 5,-5 7,2 9,-1 5,3 6,0 1,3 8,-1 5,2 3,4 2,-2 0,1 0,3-1,2-1,2 0,2 0,0 0,2-1,-1 1,9-1,8 0,6 1,2-5,3-6,0-6,0-4,0-4,0-1,-1-2,0 0,0-5,-1-1,-4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6.59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423 37,'-5'-5,"-1"-5,4-2,8 2,3 11,4 10,4 8,4 5,3 7,1 4,2 3,0 6,1 4,-1 2,0 7,0 2,0 5,-5 1,-2-3,-3 3,-2-2,-2-1,-3-3,-5-3,-1-1,-12-6,-4-2,-13 0,-8-4,-6-4,-6-1,-4-1,-4-3,0-7,-1-4,-5-1,-1-4,-4-6,-5 0,1-2,-2-2,11-4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7.18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54,'9'0,"7"0,6 0,8 0,13 0,7 0,9 0,13 0,7 0,4 0,6 0,5-5,5-1,4 1,2 0,2 2,-5 1,-1 1,0 0,-3 1,-6-4,-4-2,-8 1,-5 1,-5 0,-11 3,-6-1,-8 2,-2 0,-4 0,-4 0,-4 1,-11-1,-19 0,-8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7.53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0,'0'5,"9"1,13-1,10 0,5 3,5 0,0-2,2-1,2 3,7 0,8-2,3-1,3-2,9-1,5-1,7-1,6 0,0-1,3 1,-2 0,1-1,-2 1,-8-4,-6-2,-7 0,-11 1,-8 2,-8 1,-7 1,-7 1,-3 0,-7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7.89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74 5,'0'-4,"0"7,0 7,0 12,0 6,0 8,0 6,4 0,2 3,0 2,-2-2,-1 0,-1 2,0-3,2-5,2 1,0-2,-2-4,-1-2,-1-3,-1-1,-1-2,0 1,0-1,-9-5,-3-1,-4-4,-4-1,-3-2,-2-4,4-3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8.17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 49,'0'-5,"0"-5,-5-6,-1 4,10 9,7 14,3 9,4 7,2 2,3 1,3 0,0-5,0-3,1 0,1-3,-6-2,-1-2,0-5,1-4,1-2,2-3,0-1,1-5,1-2,-1 1,1-8,-1-2,1-2,0-3,-1-3,1 0,-1 2,-4 1,-1 0,-1-1,-2-2,-5-1,-5 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9.0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2 134,'0'4,"0"7,0 5,0 4,0 4,0 2,0 6,4 1,2 1,0-2,-2 3,-1 0,-1-2,0-1,-2-3,0 0,0-2,-1 0,1-1,0 0,0 0,-5-13,-1-14,1-11,0-7,2-6,1-8,1-2,0 0,1-2,1-1,-1-2,0 1,0 3,9-1,3 0,0 3,-3 2,-3 3,-2 0,3 2,0 1,4 4,3 2,5 5,4 4,1 4,2 3,2-1,-1-1,0 1,5 1,1 2,-1 1,0 0,2 1,0 0,-1 5,-1 6,-7 9,-7 7,-7 3,-5 1,-8-1,-4 0,-10-2,-2 0,-7 0,-8-2,-4 1,1-1,2-4,1-2,3 1,2-4,1 0,0-2,1-5,4-8,16-4,8-7,8-2,3-3,4 1,3 2,3 3,1 3,2 3,1 1,1 1,-1 0,0 1,0-1,-1 1,1-1,0 0,-1 0,0 5,1 1,-1 0,-4 3,-2 0,1 8,1 5,1 4,-3 1,-5 1,-5 1,-13-1,-7-1,-5 1,-9-2,-6 1,-2-5,1-6,0-1,1-3,1-4,2-3,0-3,0-1,1-1,0-1,4-8,2-4,3-4,6-3,4-3,3 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19.36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267 0,'-9'0,"-7"0,-1 9,-2 3,-3 4,-2-1,4 6,0 4,3 3,1-4,-2-2,3 0,-2 2,3-1,4 2,3 1,3 0,3 1,5-5,2-2,5-3,9-6,11-4,3-3,7-3,-1-1,-2-1,-3-4,-2-2,-4-8,-1-2,-1-2,-1-3,-5-2,-1-2,0 0,-3-1,-4 1,0-1,-3 0,-2 0,-3 0,-3 1,-5 4,-3 1,-9 5,-2 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20.25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82 685,'0'5,"0"5,0 6,0 5,-5-2,-1 1,1 2,-5 1,1 1,-3 2,0 0,2 0,4 1,1 0,3 0,6-5,2-2,5-3,4-6,5-4,4-3,1-3,2-1,0-1,1 0,-1 0,0 1,0-1,0-4,-1-1,1-4,-1-1,-4-2,-1 1,-5-3,0-3,-3-2,-4-3,1-2,-1-1,-2-1,-2 0,-2 0,-11 0,-3 0,-5 5,0 1,-5 5,-5 5,-6-1,-3 3,1-3,1 1,2-2,2 2,1 2,5-2,3 1,4-2,14 1,7-2,12 1,3-3,3 3,2-3,0 3,2 2,4-1,2 1,0 3,3-3,0 1,-2 2,3 2,4 2,-1-3,2-1,-2 2,2 0,-2 2,-4 2,2-4,-2-2,-2 2,-2-4,-3 0,-1-3,-1-4,0-4,-6-3,-5-2,-7-1,1 4,-2 0,-2 1,-2-2,-2 0,-1-2,-1-1,-5 0,-6 4,-5 6,-5 5,1 15,0 5,3 7,0 0,-2 6,3 4,-1 2,3 1,-1 5,2 5,-1 0,2 3,-2 4,1 2,4 2,2-2,-1-2,0-2,2-1,2-3,1-4,1-3,2 1,0 0,0-2,1-1,-1-2,5-10,1-9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21.8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2368 1623,'5'-5,"1"-5,4-2,0-3,4 1,-6 3,-9 8,-8 4,-7 2,-6 5,-7 2,-5-2,1-2,-5-2,1 4,-3-1,-3-1,1-1,-2-2,-2-1,-2-2,-2 1,-1-2,-2-4,5-1,0 0,1-8,2-2,1-2,-1 2,2-1,0 3,-3-2,4 3,-2-1,3 1,4-1,-1 2,2-2,2-3,3-3,1-2,-2 2,-1 0,1-1,2-2,0 0,-2-2,-1-1,0 0,-2-1,-1 0,2 0,3 1,1-1,-3 1,-1-1,2 1,1-1,2 1,1-1,5 1,2-1,1 1,2-1,2-4,-3-1,3 0,0-4,-3 1,3 0,-2-1,-1 0,3 1,-2 4,4 1,-1 1,2 2,-1 1,2-1,2 2,0-1,0-1,-2 1,1 0,2-1,-2 6,1 0,3 0,-3 0,1-3,6 4,4 10,2 10,-1 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49.3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72 24575,'-14'0'0,"8"0"0,1-1 0,-1 1 0,0 1 0,0-1 0,1 1 0,-11 3 0,16-4 0,0 0 0,0 0 0,1 0 0,-1 0 0,0 0 0,0 0 0,0 0 0,0 1 0,1-1 0,-1 0 0,0 0 0,0 0 0,0 0 0,0 0 0,1 1 0,-1-1 0,0 0 0,0 0 0,0 0 0,0 1 0,0-1 0,0 0 0,0 0 0,0 0 0,1 1 0,-1-1 0,0 0 0,0 0 0,0 1 0,0-1 0,0 0 0,0 0 0,0 0 0,0 1 0,0-1 0,0 0 0,-1 0 0,1 1 0,0-1 0,0 0 0,0 0 0,0 0 0,0 1 0,0-1 0,0 0 0,0 0 0,-1 0 0,1 0 0,0 1 0,0-1 0,0 0 0,0 0 0,-1 0 0,1 0 0,0 0 0,0 0 0,0 0 0,-1 1 0,1-1 0,0 0 0,0 0 0,-1 0 0,1 0 0,0 0 0,-1 0 0,19 5 0,-7-4 0,0 0 0,1 0 0,-1-2 0,0 1 0,0-1 0,14-4 0,70-20 0,-43 10 0,-21 6 0,104-22 0,-119 28 0,1 0 0,0 2 0,0 0 0,0 1 0,32 4 0,-45-3 0,1 0 0,-1 0 0,0 1 0,0-1 0,0 1 0,0 0 0,0 0 0,0 0 0,0 1 0,-1-1 0,1 1 0,-1 0 0,0 0 0,1 0 0,-1 1 0,-1-1 0,1 1 0,-1-1 0,1 1 0,-1 0 0,0 0 0,0 0 0,-1 0 0,1 0 0,-1 0 0,0 1 0,1 6 0,1 11 0,-1-1 0,-2 1 0,0 0 0,-5 32 0,2-11 0,-16 174 0,13-151-682,2 90-1,5-135-6143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3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595 709 24575,'19'0'0,"-5"1"0,0-1 0,0 0 0,0-1 0,0-1 0,26-6 0,-37 7 0,0-1 0,-1 1 0,1 0 0,0-1 0,-1 1 0,1-1 0,-1 0 0,1 0 0,-1 0 0,0 0 0,0 0 0,0 0 0,0-1 0,0 1 0,0-1 0,-1 1 0,1-1 0,-1 0 0,0 0 0,0 1 0,0-1 0,0 0 0,0 0 0,-1 0 0,1 0 0,-1 0 0,0 0 0,0 0 0,0 0 0,0 0 0,0 0 0,-1 0 0,0-4 0,0 1 0,-1 0 0,1 0 0,-1 0 0,0 0 0,-1 0 0,1 0 0,-1 1 0,0-1 0,0 1 0,-1 0 0,0 0 0,1 0 0,-2 0 0,1 1 0,-1-1 0,1 1 0,-1 0 0,0 1 0,-1-1 0,1 1 0,0 0 0,-1 1 0,0-1 0,0 1 0,0 0 0,0 0 0,-9-1 0,-3 0 0,-1 1 0,0 0 0,0 1 0,1 1 0,-1 1 0,0 1 0,-36 8 0,34-4 0,1 0 0,0 2 0,1 1 0,0 0 0,-32 22 0,-83 69 0,113-83 0,-11 8 0,-28 30 0,52-47 0,1-1 0,1 1 0,0 0 0,0 0 0,0 1 0,1-1 0,1 1 0,-1 1 0,-4 13 0,8-20 0,1 0 0,-1 0 0,1 0 0,0 0 0,0 0 0,0 0 0,0 0 0,0 0 0,1 0 0,-1 0 0,1-1 0,-1 1 0,1 0 0,0 0 0,1-1 0,-1 1 0,0 0 0,1-1 0,-1 1 0,1-1 0,0 0 0,0 1 0,0-1 0,0 0 0,0 0 0,0 0 0,1 0 0,-1-1 0,1 1 0,-1-1 0,1 1 0,-1-1 0,1 0 0,0 0 0,3 1 0,5 1 0,1 0 0,-1 0 0,1-1 0,-1 0 0,1-1 0,0-1 0,20-1 0,-12-2 0,-1 0 0,0-2 0,-1 0 0,1-2 0,-1 0 0,0-1 0,0 0 0,22-16 0,11-10 0,61-54 0,-85 65 0,-1 0 0,-1-2 0,-2-1 0,0 0 0,-2-2 0,-1-1 0,-1 0 0,-2-1 0,-1-1 0,-1-1 0,-2 0 0,-1-1 0,-1 0 0,-2-1 0,-1 0 0,4-59 0,-10 72 0,3-64 0,-5 75 0,-1 1 0,0-1 0,0 1 0,-1-1 0,0 1 0,-4-12 0,6 20 0,-1-1 0,1 1 0,-1 0 0,1 0 0,-1 0 0,1 0 0,-1-1 0,0 1 0,1 0 0,-1 0 0,0 0 0,0 0 0,0 1 0,0-1 0,0 0 0,0 0 0,0 0 0,-2 0 0,3 1 0,-1 0 0,0 0 0,1 0 0,-1 0 0,1 0 0,-1 1 0,0-1 0,1 0 0,-1 0 0,1 1 0,-1-1 0,1 0 0,-1 1 0,1-1 0,-1 1 0,1-1 0,-1 0 0,1 1 0,-1-1 0,1 1 0,0 0 0,-1-1 0,1 1 0,0-1 0,-1 1 0,-3 7 0,1 1 0,0-1 0,-3 15 0,-3 14 0,3 0 0,1 0 0,2 0 0,1 1 0,6 62 0,-1-76 0,2-2 0,0 1 0,2 0 0,0-1 0,2 0 0,0-1 0,1 0 0,15 22 0,-19-35 0,0-1 0,0 0 0,1 0 0,0 0 0,0-1 0,0 0 0,1 0 0,0-1 0,0 0 0,1 0 0,-1-1 0,1 0 0,0-1 0,17 5 0,-8-4 0,0-1 0,1 0 0,-1-2 0,1 0 0,-1-1 0,31-4 0,-42 3 0,-1 0 0,0-1 0,0 0 0,-1 0 0,1-1 0,0 0 0,-1 0 0,1 0 0,-1-1 0,0 1 0,0-1 0,-1 0 0,1-1 0,-1 1 0,8-10 0,2-6 0,0-1 0,17-36 0,-28 50 0,6-15 0,-8 21 0,-1 0 0,0 0 0,1 0 0,-1 0 0,0 0 0,0 0 0,0 0 0,1 0 0,-1 0 0,0 0 0,0 0 0,-1 0 0,1 0 0,0 0 0,0 0 0,0 0 0,-1 0 0,1 0 0,0 1 0,-2-3 0,2 3 0,-1 0 0,1 1 0,0-1 0,-1 0 0,1 0 0,-1 1 0,1-1 0,0 0 0,-1 1 0,1-1 0,0 0 0,-1 1 0,1-1 0,0 0 0,0 1 0,-1-1 0,1 1 0,0-1 0,0 1 0,0-1 0,0 0 0,-1 1 0,1-1 0,0 1 0,0-1 0,0 1 0,0-1 0,0 2 0,-3 15 0,3-13 0,0 1 0,1 0 0,0-1 0,0 1 0,0-1 0,1 1 0,0-1 0,0 0 0,0 0 0,0 0 0,0 0 0,1 0 0,0 0 0,-1 0 0,1-1 0,1 0 0,-1 1 0,1-1 0,-1 0 0,1-1 0,0 1 0,0-1 0,6 4 0,12 5 0,1 0 0,0-2 0,26 8 0,-36-13 0,11 6 0,0 1 0,-1 1 0,0 1 0,30 23 0,22 12 0,-72-46 0,-1-1 0,1 0 0,-1 0 0,1 1 0,0-1 0,-1-1 0,1 1 0,0 0 0,0-1 0,0 0 0,-1 1 0,1-1 0,0 0 0,0 0 0,0-1 0,0 1 0,-1-1 0,7-1 0,-5 0 0,0 0 0,0 0 0,0-1 0,0 0 0,0 0 0,0 0 0,-1 0 0,0 0 0,1-1 0,3-5 0,5-9 0,-1-1 0,-1 0 0,0 0 0,6-22 0,-13 36 0,16-55 0,-3-1 0,-2 0 0,9-90 0,-18 114 0,-1 0 0,-4-68 0,0 103 0,1 1 0,-1 0 0,0-1 0,0 1 0,0 0 0,-1-1 0,1 1 0,0 0 0,0-1 0,-1 1 0,1 0 0,-1 0 0,1-1 0,-1 1 0,1 0 0,-1 0 0,0 0 0,0 0 0,0 0 0,1 0 0,-1 0 0,0 0 0,-1-1 0,1 2 0,-1 0 0,1 1 0,0-1 0,0 0 0,0 0 0,0 1 0,0-1 0,0 1 0,0-1 0,0 1 0,0-1 0,1 1 0,-1-1 0,0 1 0,0 0 0,0 0 0,1-1 0,-1 1 0,0 0 0,-1 2 0,-6 9 0,-1 0 0,-10 22 0,5-7 0,-34 72 0,44-89 0,1 1 0,-1 0 0,2 0 0,-1 0 0,2 0 0,-1 0 0,1 16 0,1-24 0,1-1 0,-1 0 0,1 0 0,0 1 0,-1-1 0,1 0 0,0 0 0,0 0 0,1 0 0,-1 0 0,0 0 0,1 0 0,-1 0 0,1 0 0,-1-1 0,1 1 0,0-1 0,0 1 0,0-1 0,0 0 0,0 1 0,0-1 0,0 0 0,0 0 0,0-1 0,0 1 0,1 0 0,-1-1 0,5 1 0,8 2 0,0-2 0,0 0 0,24-1 0,-25 0 0,236-5 0,-247 5 0,1 0 0,-1 0 0,0 1 0,1-1 0,-1 1 0,0-1 0,1 1 0,-1 0 0,0 1 0,0-1 0,0 0 0,0 1 0,0 0 0,4 2 0,-5-2 0,-1-1 0,0 1 0,1 0 0,-1 0 0,0-1 0,0 1 0,0 0 0,0 0 0,0 0 0,-1 0 0,1 0 0,0 0 0,-1 0 0,1 0 0,-1 0 0,0 0 0,0 0 0,0 1 0,0-1 0,0 0 0,0 0 0,-1 0 0,1 0 0,-2 3 0,-1 4 0,-1-1 0,1 0 0,-2 0 0,1-1 0,-1 1 0,0-1 0,-1 0 0,1-1 0,-1 1 0,-1-1 0,1 0 0,-1-1 0,-15 10 0,-8 4 0,-2-1 0,-33 14 0,45-25-124,0-1 0,-1-1 0,1 0 0,-1-1 0,0-2 0,0 0-1,0-1 1,0-1 0,0-1 0,-25-4 0,8-1-6702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22.66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0 610,'5'0,"0"-5,6-5,4-6,-1-5,3-3,-2-2,1-1,-2-1,-4 1,2-1,-2 1,2 0,-1 0,-3 1,3-5,-2-1,3-1,-1 2,-2 2,2 5,-1 2,-3 1,3 4,0 0,2 3,3 4,5 4,2 2,-2 7,0 3,1 0,-3 4,1 0,0 3,2-1,2 2,2-1,-4-4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23.85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 7,'-5'0,"-1"-5,9 4,9 10,7 9,4 5,3 3,2 7,0 6,1 6,-1 4,-1 3,0 1,0 1,-1 5,-3 6,-3 0,-4-1,0 1,-3 0,1 1,-3-1,-2-3,-3 7,-3-5,-1 1,-2-2,-4-7,-3-9,1-3,-8-5,-2-4,-2-8,2-4,-1-2,-3 0,-1-3,2 0,0-4,-1-3,2 0,1-2,2-11,5-9,3-4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24.2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0 105,'5'0,"10"0,7-5,9-1,4 1,5 0,0 2,2-4,3 0,3 1,2 2,2 1,0-4,6 1,2 0,4 1,0 2,-2 2,-3 0,-1 1,-7 0,-8 0,-6 0,-5-4,-13-2,-13 1,-13 0,-10 2,-1 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24.62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12,'0'-4,"-4"-2,2 5,2 7,6 2,2 5,3 4,5 4,5 3,2 2,2 1,1 0,2 1,-1-1,0 0,0 0,-4-1,-3-4,1-1,-3 0,-5 1,0-4,-3 1,-2 0,-3 3,-2 1,-2 1,-10 2,-4 0,-3-3,0-3,-6-3,-3-1,-3-3,0 1,-1-2,1-3,0 2,1-2,0-1,5-3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25.07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 38,'4'-4,"2"-6,0-7,-2 10,0 10,-7 14,-2 8,0 9,1 7,-4 7,-1 3,2 2,2 2,2-5,1-1,1-1,1 1,0-3,0-1,1-3,-1-5,0-3,0-4,1-2,-1-2,0 0,0 0,0 0,0-10,0-10,0-13,0-4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28.5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13 28,'0'-5,"-5"-1,-1-4,5 4,7 7,7 9,5 6,1 10,5 5,4 2,1 4,4 5,7-1,0 3,2-3,4 2,2-3,2 1,2-2,1-2,-4-5,-1-2,0-1,-4-2,0-1,1 0,-2 0,-4-1,-5-3,-3-2,-2-4,-2-4,-5-1,-2-1,0-3,-4 2,-4-9,-4-10,-3-3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28.8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23,'0'-5,"0"-5,4 3,11 11,7 10,5 8,6 3,7 3,5 1,0 0,1 4,2 0,2 1,-4-3,0-1,1-1,2-2,-4 0,0-1,2 1,-4-1,1 0,-3-5,-4 0,1-1,-2-2,-2-1,-3-2,-6-1,-3-1,-1-4,-4 2,-5-2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29.23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0,'9'0,"7"5,6 1,8 4,3 0,1 8,3 1,5 1,-1 3,2 0,3 2,-2 1,0 5,2 2,-2 0,0-2,1-1,-2 3,1 1,-3-2,-4-1,1-1,-2-2,-2 0,-2-6,-7-2,-3-4,-1 0,-4 1,-1-2,-2 1,-13-2,-11-4,-4-3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29.81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0 123,'0'-5,"5"-1,0-4,6 0,-1-4,-1-3,-2-3,-3-3,-2 7,-1 15,0 12,-2 9,1 6,-1 2,1 6,0 2,0-2,0-1,-1 3,1-1,0 3,0-1,5-1,1-3,0-3,-2-1,4-2,0-1,-1 0,-1 0,-3-4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30.0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1 265,'0'-5,"0"-5,4-6,7 0,0-2,4 2,-1 0,6 2,5-1,1-3,2 2,0 4,0-1,0 2,-1-1,0 0,0 4,0 2,-1 2,1-2,-1 0,0 0,1 2,-1 1,-4 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3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0 122 24575,'0'-4'0,"4"-5"0,2-6 0,3 0 0,1-2 0,2 2 0,4 3 0,3 5 0,3 2 0,2 3 0,0-3 0,5 0 0,2 0 0,4 1 0,-4 2-8191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30.31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0,'5'32,"10"10,7-7,4-8,7-10,2-8,0-4,3-4,-1-2,-1-1,1 0,-1 1,-2 0,3 0,-2-4,-1-1,-2 0,-7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32.03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397 633,'5'0,"5"0,6 0,5 0,3 0,-2-4,-1-2,-4-4,-4-6,-1 1,-2-2,-2-2,-3-3,-3-2,-1-1,0-1,-2-1,1 0,-5 4,-2 2,-3 5,-5 4,-5 5,-7 4,-4 1,-2 2,-3 6,0 1,1 8,-3 2,2 3,-3 2,1 2,2 2,3-5,3 0,6 0,2-3,6-1,5 3,5 1,12-3,5 1,9-4,7-4,7-4,2-3,5-2,-1-2,2 0,-2-1,-3 0,-3-4,-3-2,-2 1,-2-3,-5-4,-2-1,-5-2,-4-3,-5-2,-2 6,-3 15,-1 12,8 9,7 0,2 1,2-2,7-6,3 0,1-3,1-3,-2-3,0-2,-1-11,0-3,-2-1,1-2,-1 1,-4-2,-1-3,-5-2,-1 1,-2 0,1-1,-2-2,1-2,4-1,-2-5,1-3,-1 1,0 1,2 1,-1-4,-4 1,-3 0,0 2,0 1,-3 2,-2 1,-1 0,-6 5,-7 6,-6 7,-5 12,-4 11,-1 3,3 8,1 4,4 1,1 1,4-1,-2-1,3 4,3 0,4 0,1 2,3 1,0-2,2-2,-1 2,1 1,8-7,4-2,3-3,-1 1,2-5,-3 0,2-5,2-3,3-5,2 2,1 0,2-3,0-1,1-1,0-2,0-1,0-9,0-3,-1-4,1-4,0 2,-6-1,0-2,-5-1,0-2,-3-1,0-1,-1-1,-3 1,-3-1,-3 0,-1 0,3 5,1 2,-1-1,-1-1,-1-1,-1-2,-1 0,-1 8,0 11,0 17,4 10,2 6,4-2,0 0,3 0,4-4,-1-2,1 1,-2 2,1 1,-2 2,0-5,-1 0,-3 1,-4 1,-2 2,-3 1,-5-4,-11-5,-8-6,-4-4,-2-4,-1-1,1-1,4-6,7-5,12-2,14 2,8-2,4 1,4 3,6 3,3 2,1 2,3-3,-1-1,4 1,-2-3,3-1,-2 2,2-3,-2 1,-2-4,-4 2,-3-2,-2-4,-1-4,-5-2,-2-2,-4-1,-5 0,-5-1,-2-1,-3 1,-6 5,-2 1,-4 5,-5 4,-4 5,-3 4,-3 11,0 3,-2 6,1 4,0 2,4 3,6 1,7 0,-1-4,3-2,2 0,2 2,2 0,1 2,1 0,1 1,8-4,3-1,5-5,3 1,7-4,4-4,1-3,-1-2,0-3,-2-1,0 0,-2-1,-1 0,-4-4,-6-1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4:59:33.51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345 337,'-5'0,"-5"0,-6 0,0 5,-2 1,-3 9,-2 6,-1 4,-1 3,3 0,1 1,0-1,3 0,0-1,4 0,-1-5,2-1,4 0,-2-4,2 0,2 2,2 1,2 3,6-3,2-1,10-2,11-1,6-3,1-3,1-4,-3-2,0-3,-2 4,-1 1,-1-1,-1-2,1 0,-1-1,0-2,0 1,1-1,-1-1,-4-3,-2-2,1-9,1-7,-3-3,-1 2,-3 1,1-1,-3-1,-4 0,2-2,-2 0,3 0,-2 0,4-1,-2 1,-3-1,-2 0,-3 1,-2-1,-1 1,-1-1,-1 1,1-1,-1 1,1-1,-5 1,-2 0,-3 4,-1 1,-7 0,-5-1,-3 4,-6-1,-3 0,-3 2,-1 0,-2 2,2 4,-3 0,3 1,7 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2.54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55 90,'0'-5,"0"-6,0-5,0-5,0-3,0 12,0 11,0 16,0 10,0 9,0 8,0 6,0 4,0 2,0 0,0 1,0 0,0-1,-5 0,-1-1,0 0,1-4,2-2,0 0,-2-3,-2-5,2-5,0-3,2-2,2-7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2.9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52 349,'-9'-13,"-3"-10,1-4,2-3,2-1,3 1,7 1,2 0,5 2,1 0,3 4,-1 3,2 4,3 5,3 4,2 3,2 3,1 1,5 1,2 0,4 0,1-1,2 5,4 2,-2-2,2 5,-2-1,-5 3,-3 0,-3 7,-3-1,-5 2,-7 2,-6 1,-5 2,-4 1,-1 1,-1-1,-9 6,-4 0,-7 1,-5-2,-8 3,-2 1,1-2,-3-6,1-3,1-1,3-5,3-5,2-1,0-2,2-2,5-4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3.5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55,'0'-5,"4"0,7-6,5 1,4 1,4 2,3 3,0 2,0 1,1 0,-1 2,5-1,1 0,-1 1,-1 4,-1 1,-1 4,-2 1,0 6,0 2,-1 1,0 2,-5 6,0 3,-5 1,-5-1,-3-1,0-1,-1-1,-1-1,-2 0,-2-1,-10-4,-4-2,-4 1,-4-4,-3 0,-2-3,3-12,1-8,4-6,5-6,4-5,4-2,3-2,1-1,9 0,4 1,-1-1,3 1,-3 0,3 1,-2-1,1 5,3 2,4 3,-3 2,1 2,1-1,2 2,-3-1,0 1,1 3,2-2,1 2,2 2,1 1,0 3,1 2,0 0,-1 6,1 6,0 10,-5 6,-6 3,-6 1,0-1,-2 0,-2-1,-2-2,-2 1,-1-2,-1 1,-9-1,-3 0,-4 1,-4-1,1-4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3.70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33 70,'-9'-4,"-3"-6,1-7,11 1,10 3,3 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4.1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124 136,'-5'5,"-1"5,0 7,1 4,2 3,1 2,-4 1,0 1,0-1,-3 1,1-1,0 0,3-1,-3 1,0-1,1 1,3-1,-4-4,1-1,0-14,12-12,3-15,2-7,-2-5,-1-1,-3 1,-2 1,4-3,0 0,4-4,0 1,-1 1,-3-1,-2 0,3 7,0 4,-1 2,3 5,0 2,3 2,4 5,3 4,4 3,2 1,1 2,1 1,0 4,0 2,0 4,0 5,0-1,0 7,-5 3,-2 3,-4 0,0 1,-3 4,-4 0,-3 0,-3-1,-1-2,-2-1,-1-2,-4-5,-2-2,1-4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4.51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184 39,'0'-5,"0"-5,0-6,0 8,0 11,-9 9,-3 7,1 9,2 5,-2 5,1 6,2 3,-2 4,1 2,-3-4,0-1,3 0,3 1,-3-3,1 0,2-5,1 1,3-2,-4-4,-1-3,1-4,2-1,1-1,10-1,9-5,10-5,6-7,1-3,0-4,-6-6,-2-3,-7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4.70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16 222,'-4'-4,"-2"-7,0-5,6 0,12-3,8 4,10-2,4 3,5-1,6 2,3 4,-1-2,-1 1,2 3,2 2,-4-3,0 1,0 0,-2-2,-9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3.9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0 24575,'-1'4'0,"0"1"0,0-1 0,-1 0 0,0 1 0,0-1 0,0 0 0,0 0 0,-5 5 0,-5 11 0,8-10 0,1 0 0,-1 0 0,2 1 0,-1-1 0,2 1 0,-2 16 0,4 68 0,0-47 0,1 7 0,3-1 0,18 86 0,41 106 0,-18-73 0,59 413 0,-100-515 0,-23-122 0,-8-8-1365,13 28-5461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5.05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637 48,'0'-5,"-9"0,-3-6,-4 0,-4 2,-3 2,-2 12,-1 5,0 9,-6 11,-1 9,-5 7,1 5,-3 7,0 3,-1 4,2 5,2 4,4 2,7-1,3-2,6-3,6-4,5-6,-2-3,1-2,2-2,2-5,1-2,1-4,0-5,1-4,1-3,8-3,3-1,9 0,5 0,2-5,6-1,2-4,-2-5,-1-5,3-2,-1-3,3-1,-5-1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5.8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322 41,'0'-5,"0"-5,-5-2,-5 2,-7 7,-3 12,-5 10,4 6,-5 8,-2 7,0 6,3 4,3 2,0 2,3 0,2 1,2-1,5 0,3-1,4 0,2 1,0-1,2-5,4-1,2-4,8-1,2-3,3 2,-3-3,6-3,-2-2,0-4,1-5,2-3,0-1,2-3,0-5,1-4,-1-4,1-2,-1-6,1-7,-5-2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6.1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0,'0'5,"0"5,0 6,0 5,0 3,0 7,0 2,0 0,0 4,0 0,0-2,0 2,0-1,0-1,0-3,4-3,2 0,0-2,-2-1,0 0,-2 0,-1 0,4-4,1-2,4-4,0-5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6.5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 84,'0'-5,"0"-5,8-7,9 1,5 2,3 4,2 4,1 2,1 3,-1 0,-1 2,0 4,0 11,0 7,0 4,-1 6,-4 7,-2 6,1 3,-4 3,0 2,-3 0,-3 4,0 2,-1 0,-3-2,-2-1,-2-2,-2-1,-1-1,-9-5,-4-5,-3-2,0-4,-5-2,-5-4,-1-2,-1-2,-5 0,-1-1,0-5,2-1,-2-5,-1-4,2-4,1-4,-2-1,0-2,5-1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7.50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131 0,'-4'0,"-2"10,0 11,1 7,-2 7,-1 8,1 4,-2 4,-1 7,3 2,2 0,1-1,2-2,2-1,-1-1,-3-6,-2-2,1-5,0 0,2-3,1-3,1-4,1-3,-5-5,-1-3,1-1,1-12,1-13,5-9,3-12,1-6,3 3,0 2,4 0,-1 1,2 5,-1 1,-3 0,1 3,-1 0,2 3,4 4,3 3,4 4,1 1,2 2,1 0,0 1,0 0,0 0,0 3,0 3,0-1,-1 7,1 7,-1 4,-4 2,-6 2,-5 0,-6 0,-2 0,-3-1,-5 0,-11 0,-3 0,-3-1,-2-4,-1-2,-1-4,-1-5,5 1,1-2,-1-3,0-2,-1-3,-1-1,3-5,5-2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09.06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109 836,'0'4,"0"11,-5 8,-1 3,-4 3,-1 0,-3 1,2-2,2 0,-2 0,2-1,2-1,2 1,3-1,2 1,0-1,1 0,10-4,7-6,1-1,1-4,3-2,2-4,1-3,1-1,0-10,1-3,-4-5,-2 1,-5-1,-4-3,-1 3,-1-1,-3-1,-3-3,-1-1,-2-2,-1-1,-5 0,-1-1,0 0,-8 4,-2 3,-2-1,-3-1,-2 3,2 1,1 3,8 4,11 4,14 8,10 3,5 2,3 3,0 1,-1-1,0-3,3-2,0-2,5-1,-1 0,3-2,-1 1,1 0,0-1,-4 1,-2 0,-4 0,-10 0,-10 4,-10 6,-10 7,-3 3,-4 0,1 0,-2-3,3 0,-1 2,3 2,-2 1,3 3,2 0,4 2,7-5,7-5,13-7,6-4,3-3,2-3,-2-5,0-2,-1 0,-1-3,0 1,-1-4,-1 1,-4-7,-2 0,-4-1,-5-2,-4-1,-4-2,-2-1,-1 0,-5 4,-2 1,1 0,-4 3,0 1,-2 3,0-1,-2-2,-3-3,-3-3,-3 4,2-1,1-1,-1-1,3-2,1-1,2 0,0-2,2 1,13 4,14 6,15 5,7 1,5 1,2 3,-4 1,2-1,-2-1,-3 1,1-3,-1 1,-2 0,-2-1,-3-1,-1-2,-1-3,-1 0,-4-2,-2 2,-4 0,0-3,-4-3,-2-2,-5-1,-2-2,-1-1,-2 0,-1 0,1 1,-1-1,1 0,-1 0,-4 5,-1 2,-4 3,0 10,-4 6,1 13,3 8,-2 9,2 5,2 6,-2 5,1 3,2 3,2 2,-3 1,1 4,0 2,-2-1,1-1,0-1,-1 3,-1 0,-2-1,1-6,1-3,-1-1,1-5,2 0,-1-3,-1-5,3-3,2-3,2-3,1 0,2-1,0 0,0-10,0-11,1-11,-1-10,0-5,1-1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13.14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2349 7,'0'-5,"0"4,0 6,0 7,0 5,0 5,-9 3,-3 2,0 1,3 4,3 2,2-1,-3 3,-4 0,-1 3,-2-1,1 3,-2-2,1-3,-1-3,-2 2,-3 0,-3-2,-2 2,0 0,-2-1,0-3,0-1,0-2,0-1,-4 0,-2-1,1 0,-3 0,-1 0,1 1,-1-6,0 0,2-5,-3 0,1-3,-2 1,0-2,-2 1,1-1,-1-3,1-2,-2 1,2-1,-2 0,3-3,-3-1,-2-2,1 0,-2-1,-1-1,-3 1,-2 0,-1 0,-1-1,-2-3,1-2,4 0,2-3,-1 0,0-3,3-5,0-3,3-3,4 3,1 0,0-1,4-2,1-1,3-1,6-1,2 4,1 2,3-1,0 3,4 1,3-2,8 2,9 5,8 3,5 5,4 1,-2 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13.7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16 945,'-4'0,"-2"5,0-8,6-4,3-4,0-5,5-5,1-2,4 1,-1 1,-3-5,-2-3,2 0,0-1,-3 1,4 0,-2-3,4-1,-1-4,2 0,4-3,3 1,-1 3,0-2,1 1,-2 3,0 2,-3 3,0 0,-2 2,1 5,-2 2,-3 0,2 3,-1 0,2 4,-1-2,2 3,4-2,2 2,4 2,2 8,1 5,-4 6,-1 1,1 8,0 1,2 2,0 1,2 2,0-3,1 0,-1-5,1 0,-1-2,1 0,0-2,-1-3,1-3,-1 2,1-1,-1-1,1-1,-5-12,-6-3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14.53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30 70,'0'-5,"0"-5,-5-2,-1-2,-4 0,4 3,3 8,11 4,4 11,9 8,6 10,2 9,1 6,5 5,0 3,-1 1,3 1,-1 4,-1 1,-3 0,-2 2,-2 1,-1-2,-5-3,-6 3,-6 0,-5-1,-3-3,-2-1,-5-1,-2-2,-9-4,-2-3,-6-3,-4-1,-2-3,0-3,0 0,2 0,0-3,0-2,1-6,1-3,0-1,8-8,9-7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14.94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18 80,'-4'-4,"-7"-2,9 0,8 2,8 1,6 1,9 0,3 2,6 0,6 0,3-4,8-2,4 1,0 0,0 2,2 1,1-3,-1-2,-3 2,-2 0,-5 2,-4 2,-4 0,-5 0,-5 2,-3-1,-3 0,-1 0,0 0,-14 1,-9-1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4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1 373 24575,'10'-13'0,"0"0"0,-1-1 0,-1 0 0,0-1 0,0 0 0,-2 0 0,8-25 0,5-10 0,-1 0 0,-14 36 0,1 0 0,0 1 0,1 0 0,10-18 0,-13 27 0,0 1 0,-1-1 0,1 1 0,1 0 0,-1-1 0,0 2 0,1-1 0,-1 0 0,1 1 0,0-1 0,0 1 0,0 0 0,0 1 0,0-1 0,1 1 0,-1-1 0,0 1 0,8 0 0,21-2 0,68 5 0,-37 0 0,-59-2 0,1 1 0,-1 0 0,1 0 0,-1 1 0,0-1 0,0 1 0,1 0 0,-1 1 0,0-1 0,-1 1 0,1 0 0,0 0 0,-1 0 0,0 1 0,1 0 0,-2 0 0,1 0 0,0 0 0,-1 0 0,0 1 0,4 5 0,-4-5 0,0 1 0,-1-1 0,1 0 0,-1 1 0,0-1 0,0 1 0,-1 0 0,0 0 0,0-1 0,0 1 0,-1 0 0,1 0 0,-1 0 0,-1 0 0,1 0 0,-1 0 0,0-1 0,-1 1 0,1 0 0,-3 5 0,0-4 0,0-1 0,-1 0 0,1 0 0,-1 0 0,0-1 0,-1 0 0,1 0 0,-1 0 0,0-1 0,0 1 0,-12 5 0,-4 1 0,1-1 0,-33 9 0,29-12 0,-1-1 0,0-1 0,0-2 0,-1 0 0,1-2 0,-1-1 0,-34-4 0,39-1-1365,6 0-5461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15.24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24 40,'0'-4,"-5"-2,-1-4,5-1,7 2,2 12,9 4,6 7,4 0,2 2,0 4,0-3,-1 2,-5 0,-2 3,0 2,-3 1,-1-4,-2-1,-5 2,1 0,-2 1,-2 2,-2 1,-2 0,-2 0,-9-3,-5-3,-3 1,0 1,-6 2,-3-5,-3 1,0 0,0-2,-1-5,6 0,2-2,0-3,-1 1,-2 0,0-2,3-3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15.55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12,'0'-5,"5"0,1 3,-1 8,0 12,-2 7,-1 3,-1 3,0-1,-1 4,0 1,-1-1,1 3,0-1,0-2,0-2,0 3,-1-1,1-1,1-2,-1-2,0-1,0-1,0 0,0-1,-5-4,-1-6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15.81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21 424,'-5'-5,"-1"-5,1-6,0-5,11 2,4-1,0-1,8-3,5 4,3 1,2-1,5-2,6-2,5 0,4-2,4 4,1 2,0-2,2 5,-6 4,-1 0,-5 2,-5 4,-4 2,-4 2,-7 11,-2 8,-6 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17.2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17 260,'-4'-4,"-2"-7,0-5,6 0,7 3,7-2,6 3,3 3,3 3,2 2,0 3,0 0,-1 2,0-1,0 1,0 4,0 1,-1 0,1 3,-1 1,-4 6,-1 2,-1 1,-2 3,-6 2,-3 1,-5 1,-2 0,-2 1,0 0,-5 0,-2-1,-4 1,0 0,-8-5,0-2,-1 1,-2-4,-2-4,4-9,0-6,4-6,4-11,5-7,3-4,2 0,2-1,1 1,0 1,-1 2,6-1,0 2,4-1,1 1,7-1,5 6,3 0,2 1,1-2,-1 3,0 1,-1 2,0 5,0 0,0 1,-1 3,1-2,-1 0,1 2,-5-2,-2 0,1 2,1 2,-4-3,1 0,0 2,3 1,-4 11,-3 13,-15 8,-6 4,-8 1,0 0,-8-1,1-2,-2-1,5 0,-1-1,4-1,4 0,4 1,-2-1,2 0,1 0,6-4,13-6,8-5,5-6,3-2,5-3,2-1,-1-4,-2-2,-3 0,4-3,0 0,-2-7,-1-1,-6-1,-3 2,-5-1,-1-1,-3-2,-4-3,-4-1,-2 0,-2-2,-1 14,0 13,-1 16,5 9,2 10,4 3,0 0,3-2,5-3,-3-2,3-7,-3-3,0 0,3 1,3 0,2-2,1-6,2-4,0-4,1-4,0-1,0-11,0-3,0-4,-1 1,-4-1,-1-3,0-2,1-1,-4-3,1 0,0-1,3 1,-4-1,1 0,-4 0,-3 0,-5 1,-3-1,-2 1,-2 0,0-1,-1 1,-4 4,-7 6,-5 5,-4 6,-3 2,-2 7,-1 7,-1 2,5 8,1 4,5 3,1 1,3 0,-1 0,2-1,4 0,2-1,2-1,3 1,1-1,0 1,9-1,8 0,1 1,6-1,9-4,2-2,5-3,0-1,2-3,3-4,-2-3,1 2,2-1,-2-1,0-2,-3-1,-3-2,-5-1,-3 0,-1 0,-3 0,-4-5,-2-1,-5-4,1-1,-4-3,-3-3,-8 1,-8 3,-8 4,-1 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18.49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293 68,'0'-5,"0"-6,0-5,-4 0,-7 2,0 9,-4 4,-4 12,2 9,-1 5,-2 7,-2 8,-1 1,2 3,1 2,4 3,-1 2,4 2,3 0,4 0,-2 0,1 1,1-5,2-2,1 0,2-3,0-4,1-1,9-2,4-3,-2-3,3-1,8-3,5 0,1-6,6-5,2-2,-1-3,2-4,-1-2,-6-2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18.9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162 82,'0'-4,"-4"-2,-7 5,0 11,-4 9,1 5,-1 4,1 5,-1 2,2 4,-1 0,1-2,3-3,4-3,2 2,2 1,1-2,2-1,8-2,9-1,4-1,8-5,4-6,0-6,-1-5,-1-3,-3-2,-1-5,0-2,-2-9,5-2,-3-1,-2 1,-1-4,0-4,0-1,-4-2,-1 1,-5 1,-3-1,-5 1,-4-5,-1 0,-2 0,-1 1,0 1,0 2,-4 0,-1 1,0 1,-4 4,1 2,-8 4,-5 0,-4 3,-1 4,-1 3,4 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19.31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1 106,'4'-4,"7"-2,1-5,3 1,3 0,4-1,1 1,3 2,0-3,1 2,1 2,-1 1,0 3,-1 10,1 5,0 8,-1 6,1 3,-1 6,5 5,2 1,-6 2,-2 3,-1 3,-4 2,-2 1,-4 1,-3 0,-5 0,-3 1,-2-1,-1 0,0 0,-1 0,-9-4,-2-2,0-5,-2-4,2-4,-3-4,3-3,-7 0,0-1,-1-5,3-2,0-3,2-1,0-2,-2-4,2-3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20.23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109 1,'-5'4,"-1"7,-4 5,0 9,-4 10,1 7,3 6,-2 4,2 1,2 2,3 4,1 2,3-2,0 0,1-3,1-1,-1-5,1-3,-1-4,0-5,1-5,-1-3,0-3,4-5,2-16,4-13,1-10,-2-7,-2-4,2-1,-1-5,4-1,-2 1,4 1,-2 3,2 5,-2 4,2 0,-1-1,1 3,3 1,4 3,1 5,3 3,1 3,0 2,1 2,1 1,-1 0,-1-1,1 1,0 4,-1 1,1 0,-1 3,1 1,-1 2,-4 4,-2 4,1 3,-3 2,-1-4,-3 0,-4 1,-3 1,-3 1,-3 0,-10 2,-8 0,-1 1,-7-5,-3-6,-2-1,1-3,-1-4,2-3,0-2,0-2,1-1,1-1,0 0,-1-4,5-1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26.7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1 900,'4'0,"2"4,0 7,-2 5,0 4,-2 4,-1 2,-1 1,0 1,0 0,0-1,-1 0,1 0,5-5,0-1,6 0,8 1,7 1,2-3,2-6,0-4,4-4,0-4,0-1,-3-2,0 0,-3-9,0-2,-2-5,1 2,-6-2,-5-2,-6-3,-5-2,-3-1,-1-1,-7-1,-10 0,-11 0,-7 5,-1 1,1 5,-3 4,0 1,2 1,2 3,-1 3,-1-3,2 0,2 1,15 2,15-4,17 1,9 1,6 1,2 2,4-4,1 0,2 1,-1 2,2-4,3 0,4 2,-3-3,0 0,2 1,-3 3,-4-3,-1 0,-1 2,-4 1,-7 7,-8 6,-8 13,-9 5,-6 4,-2 1,-4 0,-1-1,-7-1,-1-1,-1-1,2 0,5-1,-1 0,3 1,3-1,2 0,3 1,2-1,5-4,3-2,8-4,2 0,3-2,2-5,2-3,2-2,0-3,1-1,0 0,0-6,-1-1,-4-4,-1 0,-4-7,-6-5,-4-3,-3-2,-2-1,-3 1,-8 0,-4 1,-4 0,1 0,-2-5,-1 0,-3 0,-2 1,-1 1,-1 2,-1 0,1 1,3 1,2 0,0 4,4 2,-1 4,4 0,13 3,15 4,10-2,6 2,6 2,2 2,-1 3,2-4,-1-1,-3 2,2 1,0-3,1-1,0-3,2 0,-2-2,3 0,-2-1,2-3,-2 1,-3-1,1-2,0 2,-3 0,-3-3,-1-1,-2-3,-6 0,-2-2,-4-1,-5 1,-4-1,-4 0,3 0,0 0,-1 1,-2-1,0 1,-2-1,-10 5,-3 2,-4 4,-4 4,-3 5,3 13,-1 4,0 6,-1 5,2 7,1 4,-1 5,2 5,1 5,3 8,-1 3,2 1,4 4,-2 5,2 0,1 1,3-1,3-4,0-3,2-4,0-2,0-1,1-6,-1-2,0-4,1-4,-1-5,0-4,0-1,0-2,0 0,0-1,-5-4,-1-5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26.81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3836 80,'-4'0,"-7"4,-5 7,-5 0,2 9,-2 4,4 7,0 4,3 4,4 5,4 3,2 4,2 5,2 4,10 4,2 0,5 3,-2-1,3 2,-3-2,5-2,0 0,0-1,2-3,1-2,1-2,2-6,5-2,6-1,6-4,4-4,9-5,-7-8</inkml:trace>
  <inkml:trace contextRef="#ctx0" brushRef="#br0" timeOffset="1">9710 26,'0'-4,"5"-2,5 0,11 2,5 0,4 2,1 10,-1 4,0 4,3 4,1 3,-1 2,-2 6,3 2,1 4,-2 6,-2 3,-1 4,-2 2,-1 5,0 3,-5 0,-7 2,-5 1,-4 3,-4-1,-11 2,-4-1,-13-4,-7-2,-7-3,-9-2,-6-1,-8-6,-5-2,-6-4,2-5,-2-4,13-7</inkml:trace>
  <inkml:trace contextRef="#ctx0" brushRef="#br0" timeOffset="2">0 370,'0'-5,"0"9,0 7,5 11,0 6,1 7,-1 7,-2 6,-1 7,-1 4,-1 0,0 5,0-1,0-1,0-2,0-3,-1-2,1-1,0-6,0-1,0-5,0-4,0-5,0-3,0-3,0-14,0-10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4.6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41 24575,'11'-30'0,"-6"20"0,-7 24 0,-22 124 0,-11 216 0,34-334 0,-4 51 0,8 130 0,-1-184 12,0 0 0,2-1 0,0 0 0,1 0 0,0 0 0,1 0 0,1-1 0,1 0 0,13 21 0,-15-28-95,0 0 1,0-1-1,1 0 1,0 0-1,0 0 1,0-1-1,1 0 1,0 0-1,1-1 1,-1 0-1,1 0 1,0-1-1,0 0 1,0-1-1,0 0 1,1 0-1,10 1 1,11-1-6744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26.8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29 840,'-5'-4,"-1"-11,0-7,1-9,2-8,1-11,1-6,0-3,1 1,0 0,10 1,2 2,0 0,2 6,-1 7,1 10,-1 6,1 8,3 2,3 3,3 5,2-1,0 1,2 1,0 3,0 1,4 2,2 1,0 0,3 0,-1 1,0 4,1 1,0 0,-2 7,-2 7,-6 4,-4 3,-5 1,-5 4,-6 7,-3 0,-2 3,-10-1,-4 2,-4-3,1-3,-6-4,-4-2,-2-3,0-1,0-5,4-2,2-5,0-4,5-9,4-9,9-4,5-3,12-10,8-5,5-1,2-1,2 5,-1 3,0 1,3 3,2 6,-1 0,-2 2,3 4,1 2,-2 2,3 2,-1 1,-1 0,3 5,-2 2,-1 9,3 1,-2 2,-1 3,-2 1,-2 3,-2 0,-5 1,-3 0,-4 0,-5-1,-4 1,-4 0,-2 0,-1-1,-1 0,0 1,-4-5,-2-15,1-14,1-9,2-7,1-4,10-1,3-2,1 1,-3 0,7 2,4-1,5 1,1 0,2 6,-1 0,1 1,4-2,6 4,1-1,-7 4</inkml:trace>
  <inkml:trace contextRef="#ctx0" brushRef="#br0" timeOffset="1">10215 418,'-4'0,"-2"-5,9-1,4-4,6-1,9 2,5 2,8 3,6-3,6 0,3 1,3 2,5 1,2 1,5 2,4 0,0 0,-4 0,2 0,-2 1,-3-1,-8 0,-8 0,-8 0,-6 0,-3 0,-3 0,-5 0</inkml:trace>
  <inkml:trace contextRef="#ctx0" brushRef="#br0" timeOffset="2">11220 47,'5'0,"10"0,7 0,4 0,3 0,0 0,-4 4,-2 2,3 4,3 1,-4 3,-2 3,0 4,1 2,-5 2,-4 1,-6 1,-4 5,-3 1,-1-1,-11 0,-3-2,-3-1,0-2,-6 0,-4-1,-1-4,-2-2,5-4</inkml:trace>
  <inkml:trace contextRef="#ctx0" brushRef="#br0" timeOffset="3">12649 100,'0'-4,"-5"-7,-1-5,1-5,-4 1,0 0,1 12,2 12,3 15,1 12,1 6,0 5,2 1,-1 1,0 3,1-3,-1 1,-4 1,-2-2,0 0,-3-3,0-4,-4-3,1-4,-2-2,-3-1,-3-1,-3-5,3-5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0:26.95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0 451,'0'-5,"0"-10,0-11,0-11,0-3,5 0,0 3,1 3,3-1,5 0,4 1,4 8,3 7,1 3,1 4,0 4,5-1,1 1,0 1,3 3,4 2,0 1,3 0,2 1,3 1,-2 3,-1 3,-2 3,-1 1,-2 7,-3 9,-9 6,-4 0,-6 5,-7-1,-4 3,-4 4,-3 3,0 3,-11-3,-2 0,1-4,2-9</inkml:trace>
  <inkml:trace contextRef="#ctx0" brushRef="#br0" timeOffset="1">794 742,'9'4,"16"2,9 0,7-1,6-11,4-4,2-5,2 1,-1-3,1 2,-1 0,0 1,-1-1,-5 2,-1 3,1 4,0-3,1 2,-2-4,-1 1,0 1,3 3,-4 3,0 1,2 1,1 1,-8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46.4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2418 1 24575,'-5'0'0,"1"2"0,0-1 0,0 0 0,0 1 0,0 0 0,0 0 0,-6 4 0,-14 6 0,-171 61 0,-389 120 0,-212-36 0,344-77 0,299-51 0,109-17 0,35-9 0,0 0 0,-1 0 0,1-1 0,-1-1 0,0 1 0,1-1 0,-1-1 0,0 0 0,-11-1 0,19 0-68,1 1 0,-1-1-1,1 1 1,0-1 0,-1 0 0,1 0-1,0 1 1,0-1 0,0 0 0,-1 0-1,1 0 1,0-1 0,0 1 0,0 0-1,0 0 1,1 0 0,-1-1-1,0 1 1,0-3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46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441 1 24575,'-2'5'0,"0"-1"0,0 1 0,-1-1 0,1 1 0,-1-1 0,0 0 0,-1 0 0,1 0 0,-1 0 0,1-1 0,-8 6 0,7-5 0,-29 23 0,-2-2 0,-49 30 0,-6 2 0,66-41 0,9-6 0,-1 1 0,2 0 0,0 0 0,0 2 0,1-1 0,-18 23 0,30-33 0,-1 0 0,1 0 0,0 1 0,0-1 0,0 0 0,0 1 0,0-1 0,1 0 0,-1 1 0,0-1 0,1 1 0,0-1 0,0 1 0,0-1 0,0 1 0,0-1 0,0 1 0,1-1 0,0 6 0,1-4 0,0 0 0,0 0 0,0-1 0,1 1 0,-1 0 0,1-1 0,0 1 0,0-1 0,0 0 0,6 4 0,4 3 0,0-1 0,1-1 0,0 0 0,1-1 0,18 6 0,18 2-13,1-2 0,1-3 0,102 7-1,-45-6-1298,-76-7-5514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47.4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1835 1250 24575,'-4'-1'0,"1"0"0,0-1 0,0 1 0,-1-1 0,1 0 0,0 0 0,1 0 0,-1 0 0,0 0 0,1-1 0,-1 1 0,1-1 0,-4-4 0,-8-8 0,-71-51 0,-104-60 0,102 70 0,-207-124 0,19 11 0,72 41 0,-386-276 0,582 398-116,-31-28 366,37 34-285,0-1 0,1 1 0,-1-1 1,0 0-1,1 1 0,-1-1 0,0 0 0,1 1 0,-1-1 0,1 0 1,0 0-1,-1 1 0,1-1 0,-1 0 0,1 0 0,0 0 0,0 0 1,0 0-1,-1 1 0,1-1 0,0 0 0,0 0 0,0 0 0,0 0 0,0 0 1,0 0-1,1 0 0,-1 1 0,0-1 0,0 0 0,1 0 0,-1 0 1,0 0-1,1 1 0,-1-1 0,1 0 0,-1 0 0,1 1 0,0-1 1,-1 0-1,1 1 0,1-2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47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594 1 24575,'-11'8'0,"-9"3"0,-35 13 0,-132 50 0,160-66 0,0-1 0,0-1 0,-1-2 0,1 0 0,-35-1 0,51-3 0,2 0 0,-1 0 0,1 0 0,0 1 0,0 0 0,0 0 0,-11 4 0,18-4 0,0 0 0,0 0 0,-1 0 0,1 0 0,0 0 0,0 1 0,1-1 0,-1 1 0,0 0 0,0-1 0,1 1 0,-1 0 0,1 0 0,-1 0 0,1 0 0,0 0 0,0 0 0,0 0 0,0 1 0,0-1 0,1 0 0,-1 1 0,1-1 0,-1 0 0,1 1 0,0-1 0,0 1 0,0-1 0,0 3 0,3 11 0,0 1 0,1-2 0,1 1 0,0 0 0,1-1 0,13 24 0,-10-20 0,10 21-227,2-2-1,1-1 1,2 0-1,2-2 1,45 48-1,-55-67-6598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48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266 30 24575,'1'-14'0,"-1"-1"0,-5 28 0,-89 348 0,62-182 0,26-129 0,-3-1 0,-28 95 0,35-139 15,0 0 0,-1 0 0,0 0 0,0 0 0,0 0 0,0 0 0,-7 6 0,9-10-47,0 0-1,0 0 1,1 0 0,-1-1 0,0 1-1,0 0 1,0-1 0,0 1-1,0-1 1,0 1 0,0-1 0,0 1-1,0-1 1,0 0 0,0 1-1,0-1 1,0 0 0,-1 0 0,1 0-1,0 0 1,0 0 0,0 0-1,0 0 1,0 0 0,0-1 0,0 1-1,-1 0 1,1-1 0,0 1-1,0 0 1,0-1 0,0 1 0,0-1-1,0 0 1,1 1 0,-1-1-1,0 0 1,0 0 0,0 1 0,1-1-1,-1 0 1,0 0 0,1 0-1,-1 0 1,0-1 0,-9-16-6794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48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1 694 24575,'2'-21'0,"1"0"0,0 0 0,2 1 0,1-1 0,0 1 0,15-31 0,0-4 0,-6 14 0,2-1 0,1 2 0,45-71 0,-50 92 0,0 1 0,2 1 0,0 0 0,1 1 0,1 0 0,0 1 0,1 1 0,1 1 0,29-15 0,-28 17 0,-10 4 0,1 1 0,0 1 0,1 0 0,0 0 0,-1 1 0,1 1 0,0 0 0,1 0 0,12 0 0,-18 2 0,-1 1 0,1 0 0,0 0 0,0 1 0,0-1 0,0 2 0,0-1 0,0 1 0,-1 0 0,1 0 0,-1 1 0,1 0 0,-1 0 0,0 1 0,0-1 0,-1 1 0,1 0 0,-1 1 0,0 0 0,0-1 0,0 2 0,0-1 0,-1 0 0,0 1 0,0 0 0,4 9 0,1 0 0,-1 0 0,-1 0 0,0 1 0,0 0 0,-2 0 0,0 1 0,-1-1 0,-1 1 0,0 0 0,-1 0 0,-1 0 0,-1 0 0,0 0 0,-1 1 0,-4 20 0,2-30-105,-1 0 0,1 0 0,-2 0 0,1 0 0,-1-1 0,0 0 0,0 0 0,-1 0 0,1 0 0,-2-1 0,1 0 0,-15 10 0,-3 2-6721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49.2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25 24575,'0'-2'0,"0"1"0,1 0 0,-1 0 0,1 0 0,0 0 0,-1 0 0,1 0 0,0 0 0,-1 0 0,1 1 0,0-1 0,0 0 0,0 0 0,0 0 0,0 1 0,0-1 0,0 1 0,0-1 0,0 1 0,0-1 0,0 1 0,0-1 0,0 1 0,0 0 0,0 0 0,1-1 0,1 1 0,37-4 0,-35 4 0,6 0 0,1 0 0,0 1 0,-1 1 0,1 0 0,-1 0 0,1 1 0,-1 1 0,0 0 0,19 10 0,-1 2 0,-1 1 0,33 26 0,-49-34 0,-1 0 0,0 1 0,0 1 0,-1 0 0,13 17 0,-21-26 0,0 1 0,-1 0 0,1 0 0,-1 0 0,1 0 0,-1 0 0,0 1 0,0-1 0,-1 0 0,1 0 0,-1 1 0,1-1 0,-1 4 0,-1-5 0,1 1 0,-1-1 0,0 0 0,1 1 0,-1-1 0,0 0 0,0 0 0,-1 0 0,1 0 0,0 0 0,-1 0 0,1 0 0,-1 0 0,0 0 0,1-1 0,-1 1 0,0-1 0,0 1 0,0-1 0,-4 2 0,-8 4 0,0 0 0,-1-1 0,0-1 0,0 0 0,-23 4 0,-84 7 0,63-10 0,40-3-117,3 0-61,-1-1-1,0 0 1,0-2 0,1 0 0,-1 0-1,-28-5 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49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0 24575,'-1'4'0,"0"-1"0,0 0 0,0 0 0,-1 0 0,1 0 0,-1 0 0,0 0 0,1 0 0,-5 3 0,-5 12 0,7-9 0,0 0 0,1 0 0,0 0 0,1 0 0,0 1 0,0-1 0,1 1 0,0-1 0,1 1 0,0-1 0,0 1 0,1-1 0,0 1 0,1-1 0,0 1 0,1-1 0,-1 0 0,2 0 0,-1 0 0,1-1 0,1 1 0,0-1 0,0 0 0,0 0 0,1 0 0,0-1 0,1 0 0,11 10 0,-14-13 0,1 0 0,-1 0 0,1 0 0,0 0 0,1-1 0,-1 1 0,0-2 0,1 1 0,0 0 0,0-1 0,0 0 0,0-1 0,0 1 0,10 0 0,-10-2 0,-1 0 0,1-1 0,0 0 0,0 0 0,-1-1 0,1 1 0,-1-1 0,1 0 0,-1-1 0,0 1 0,0-1 0,0 0 0,0-1 0,0 1 0,6-7 0,-2 2 0,0 0 0,-1-1 0,0 0 0,0-1 0,-1 1 0,0-1 0,6-14 0,-10 17 0,0 1 0,-1-1 0,1 1 0,-1-1 0,-1 0 0,0 0 0,0 0 0,0 1 0,0-1 0,-1 0 0,-1 0 0,1 0 0,-3-14 0,1 17 0,0-1 0,0 1 0,0 0 0,-1 0 0,0 0 0,1 0 0,-1 0 0,-1 0 0,1 1 0,0-1 0,-1 1 0,0 0 0,0 0 0,0 0 0,0 1 0,0-1 0,0 1 0,-1 0 0,1 0 0,-8-1 0,-11-5 0,0 2 0,-41-6 0,60 12 0,-150-24-1365,132 20-5461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5.3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743 169 24575,'-1'-5'0,"1"0"0,-1 0 0,0-1 0,-1 1 0,1 0 0,-1 0 0,0 0 0,0 0 0,-1 1 0,1-1 0,-1 0 0,0 1 0,0 0 0,-1 0 0,1 0 0,-1 0 0,0 0 0,0 1 0,0 0 0,-1 0 0,1 0 0,-1 0 0,0 0 0,-6-2 0,-7-3 0,0 1 0,-1 1 0,0 0 0,0 2 0,-28-4 0,30 6 0,1 1 0,0 1 0,0 1 0,-1 0 0,1 1 0,0 0 0,-27 9 0,-2 4 0,-56 29 0,85-37 0,-31 12 0,27-11 0,0 0 0,-36 22 0,51-27 0,0 0 0,1 0 0,0 1 0,-1 0 0,1 0 0,1 0 0,-1 0 0,1 0 0,-1 1 0,1 0 0,1-1 0,-1 1 0,1 0 0,-1 1 0,1-1 0,-1 7 0,2-9 0,1 0 0,-1 0 0,1 0 0,0-1 0,0 1 0,0 0 0,0 0 0,1-1 0,-1 1 0,1 0 0,0 0 0,0-1 0,-1 1 0,2-1 0,-1 1 0,0-1 0,3 5 0,0-3 0,-1 0 0,1 0 0,0-1 0,-1 0 0,2 1 0,-1-1 0,0-1 0,0 1 0,6 2 0,6 1 0,-1 0 0,1-2 0,-1 1 0,1-2 0,20 2 0,-1-1 0,1-2 0,0-2 0,0-1 0,41-7 0,-53 4 0,0-1 0,-1-1 0,0-1 0,-1-1 0,1-1 0,-1-1 0,22-15 0,-42 24 0,0 0 0,0 0 0,0 0 0,-1 0 0,1-1 0,-1 1 0,1-1 0,-1 1 0,1-1 0,-1 0 0,0 1 0,0-1 0,2-4 0,-3 6 0,0-1 0,0 1 0,0-1 0,0 1 0,0 0 0,0-1 0,0 1 0,0-1 0,0 1 0,0-1 0,0 1 0,0 0 0,0-1 0,0 1 0,0-1 0,-1 1 0,1 0 0,0-1 0,0 1 0,-1-1 0,1 1 0,0 0 0,0-1 0,-1 1 0,-18-7 0,17 7 0,-1 0 0,0 0 0,0 0 0,0 0 0,1 0 0,-1 0 0,0 1 0,0-1 0,1 1 0,-5 1 0,7-2 0,0 0 0,-1 0 0,1 0 0,0 1 0,0-1 0,0 0 0,0 0 0,0 0 0,-1 0 0,1 0 0,0 0 0,0 1 0,0-1 0,0 0 0,0 0 0,0 0 0,-1 0 0,1 1 0,0-1 0,0 0 0,0 0 0,0 0 0,0 0 0,0 1 0,0-1 0,0 0 0,0 0 0,0 0 0,0 1 0,0-1 0,0 0 0,0 0 0,0 0 0,0 1 0,0-1 0,0 0 0,0 0 0,0 0 0,0 1 0,1-1 0,-1 0 0,0 0 0,0 0 0,18 10 0,12-1 0,0-2 0,0-1 0,1-2 0,48 2 0,23 3 0,-82-6 0,-6 0 0,0-1 0,0-1 0,0 0 0,1 0 0,-1-1 0,0-1 0,21-4 0,-34 5 0,-1 0 0,1-1 0,0 1 0,-1 0 0,1 0 0,-1 0 0,1-1 0,-1 1 0,1 0 0,-1-1 0,1 1 0,-1-1 0,1 1 0,-1 0 0,1-1 0,-1 1 0,0-1 0,1 1 0,-1-1 0,0 1 0,1-1 0,-1 0 0,0 1 0,0-1 0,0 1 0,1-1 0,-1 1 0,0-1 0,0 0 0,0 1 0,0-2 0,0 1 0,-1-1 0,1 0 0,-1 0 0,0 0 0,1 0 0,-1 0 0,0 1 0,0-1 0,0 0 0,-2-1 0,-36-39 0,34 38 0,-11-8 0,10 9 0,10 8 0,8 4 0,0 0 0,0 0 0,1-2 0,-1 1 0,2-2 0,-1 0 0,1 0 0,15 3 0,-1-1 0,1-1 0,0-2 0,33 2 0,-55-7 0,1 0 0,0-1 0,0 0 0,-1-1 0,1 1 0,0-1 0,-1-1 0,0 1 0,1-1 0,-1-1 0,0 1 0,-1-1 0,1 0 0,-1-1 0,1 0 0,-2 0 0,1 0 0,0-1 0,-1 1 0,0-1 0,0-1 0,-1 1 0,0-1 0,0 1 0,0-1 0,-1 0 0,0-1 0,0 1 0,-1 0 0,3-14 0,-5-124 0,0 144 0,0 0 0,0 0 0,0 0 0,0 0 0,0 0 0,0 0 0,0 0 0,0 1 0,0-1 0,0 0 0,0 0 0,1 0 0,-1 0 0,0 0 0,1 1 0,-1-1 0,1 0 0,-1 0 0,1 1 0,-1-1 0,1 0 0,-1 1 0,1-1 0,0 0 0,-1 1 0,2-1 0,-1 1 0,0 0 0,0 0 0,0 1 0,0-1 0,0 1 0,0-1 0,0 1 0,0-1 0,-1 1 0,1-1 0,0 1 0,0 0 0,-1 0 0,1-1 0,0 1 0,-1 0 0,1 0 0,0 1 0,26 44 0,-10-3 0,-1 2 0,-2 0 0,12 72 0,6 21 0,-27-121 0,104 404 0,-91-332 0,-4 0 0,5 163 0,-19-246 0,0 1 0,0-1 0,-1 1 0,0-1 0,0 1 0,0-1 0,-1 0 0,0 0 0,0 1 0,-1-1 0,-3 6 0,3-9 0,1 0 0,0 0 0,-1 0 0,0-1 0,1 0 0,-1 1 0,0-1 0,0 0 0,-1 0 0,1-1 0,0 1 0,0-1 0,-1 1 0,1-1 0,-1 0 0,1 0 0,-1-1 0,0 1 0,1-1 0,-1 0 0,-4 0 0,-4 0 0,1-2 0,-1 1 0,1-2 0,0 1 0,0-2 0,0 1 0,0-1 0,1-1 0,0 0 0,0-1 0,-13-8 0,8 3 0,0 1 0,2-2 0,-1 0 0,2 0 0,-1-1 0,-16-25 0,21 25 0,0-2 0,1 1 0,0-1 0,1 0 0,1-1 0,1 0 0,0 1 0,1-1 0,0 0 0,1-1 0,1 1 0,3-32 0,-1 26 0,2 0 0,1 0 0,1 1 0,1-1 0,0 1 0,2 0 0,1 0 0,21-38 0,95-115-1365,-83 121-5461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49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24 24575,'1'-1'0,"-1"0"0,0 0 0,0-1 0,0 1 0,-1 0 0,1 0 0,0-1 0,0 1 0,-1 0 0,1 0 0,-1-1 0,1 1 0,-1 0 0,1 0 0,-1 0 0,0 0 0,1 0 0,-3-2 0,-3 5 0,2 14 0,4 4 0,0 1 0,2-1 0,4 25 0,3 27 0,-8 268 0,-2-326-76,0 0 1,-1 0-1,-1 0 0,0-1 0,0 1 0,-2-1 0,0 0 0,0 0 1,-1 0-1,0 0 0,-2-1 0,1 0 0,-1-1 0,-1 0 1,0 0-1,0-1 0,-12 10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50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16 148 24575,'-1'0'0,"1"0"0,-1 0 0,0 0 0,1 0 0,-1 0 0,0-1 0,1 1 0,-1 0 0,0 0 0,1-1 0,-1 1 0,1 0 0,-1-1 0,1 1 0,-1-1 0,1 1 0,-1-1 0,1 1 0,-1-1 0,1 1 0,-1-1 0,1 1 0,0-1 0,-1 0 0,1 1 0,0-1 0,0 0 0,-1 1 0,1-1 0,0 1 0,0-1 0,0 0 0,0 0 0,0 1 0,0-1 0,0 0 0,0 1 0,0-1 0,0 0 0,1-2 0,-1 0 0,0 1 0,1-1 0,-1 0 0,1 1 0,0-1 0,0 0 0,2-3 0,1 1 0,0 0 0,-1 1 0,2 0 0,-1 0 0,0 0 0,1 0 0,0 1 0,0 0 0,0 0 0,0 0 0,10-3 0,8-3 0,37-7 0,-28 8 0,-32 8 0,16-5 0,1 1 0,0 0 0,0 2 0,33-2 0,-46 4 0,0 0 0,0 0 0,0 1 0,0 0 0,0-1 0,0 2 0,0-1 0,0 0 0,-1 1 0,1-1 0,0 1 0,-1 0 0,0 1 0,1-1 0,-1 0 0,0 1 0,0 0 0,0 0 0,0 0 0,-1 0 0,1 0 0,-1 0 0,0 1 0,0-1 0,0 1 0,2 5 0,0 4 0,0 0 0,0 0 0,-2 0 0,1 0 0,0 21 0,-5 71 0,0-47 0,0-20 0,2-35 0,-1-1 0,1 0 0,0 1 0,-1-1 0,0 0 0,1 1 0,-1-1 0,0 0 0,0 0 0,0 0 0,-1 0 0,1 0 0,-2 3 0,2-6 0,1 1 0,-1-1 0,1 1 0,-1-1 0,1 1 0,-1-1 0,1 1 0,0-1 0,-1 1 0,1-1 0,0 0 0,-1 1 0,1-1 0,0 0 0,0 1 0,0-1 0,-1 0 0,1 1 0,0-1 0,0 0 0,0 1 0,0-1 0,0-1 0,-2-19 0,1 7 0,1 1 0,1-1 0,0 1 0,1-1 0,0 1 0,1 0 0,0 0 0,1 0 0,1 0 0,0 0 0,1 1 0,0 0 0,1 0 0,9-12 0,-9 15 0,1 0 0,-1 1 0,1 0 0,0 1 0,1 0 0,0 0 0,0 1 0,1 0 0,-1 0 0,1 1 0,1 1 0,-1 0 0,0 0 0,1 1 0,0 0 0,0 0 0,16 0 0,-5 1 0,-1 1 0,0 1 0,1 0 0,-1 2 0,35 7 0,-47-6 0,0-1 0,-1 1 0,1 1 0,-1-1 0,0 2 0,0-1 0,0 1 0,-1 0 0,1 0 0,-1 1 0,-1 0 0,1 1 0,-1-1 0,0 1 0,9 13 0,-8-8 0,1 0 0,-2 0 0,0 0 0,0 1 0,-1 0 0,0 0 0,-1 1 0,-1-1 0,0 1 0,-1 0 0,-1 0 0,0-1 0,-1 1 0,-2 25 0,0-32-97,-1 1-1,0-2 1,0 1-1,0 0 1,-1-1-1,0 1 1,0-1-1,-1 0 1,0 0-1,0-1 1,0 1-1,-1-1 0,-10 7 1,-6 4-6729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51.1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446 124 24575,'28'-9'0,"-4"-1"0,-3 6 0,-1 0 0,24-10 0,-39 12 0,0 0 0,0 0 0,0 0 0,0-1 0,-1 1 0,1-1 0,-1 0 0,0-1 0,1 1 0,-2-1 0,1 0 0,0 0 0,-1 0 0,3-5 0,-5 9 0,-1-1 0,0 0 0,0 1 0,1-1 0,-1 0 0,0 0 0,0 1 0,0-1 0,0 0 0,0 1 0,0-1 0,0 0 0,0 0 0,0 1 0,0-1 0,-1 0 0,1 0 0,0 1 0,0-1 0,-1 0 0,1 1 0,0-1 0,-1 1 0,1-1 0,-1 0 0,1 1 0,-1-1 0,1 1 0,-1-1 0,1 1 0,-1-1 0,0 1 0,1 0 0,-1-1 0,1 1 0,-1 0 0,0-1 0,0 1 0,1 0 0,-1 0 0,-1-1 0,-32-6 0,15 6 0,0 1 0,1 1 0,-1 0 0,1 2 0,0 0 0,0 1 0,0 1 0,0 0 0,-25 13 0,-4 4 0,2 1 0,-51 37 0,64-39 0,1 1 0,-32 30 0,55-45 0,0 1 0,1 0 0,0 0 0,0 1 0,1 0 0,0 0 0,1 0 0,0 1 0,0-1 0,1 1 0,1 0 0,-5 17 0,8-24 0,-1 1 0,1-1 0,0 1 0,-1 0 0,2-1 0,-1 1 0,0-1 0,1 1 0,0-1 0,0 1 0,0-1 0,0 1 0,0-1 0,1 0 0,-1 1 0,1-1 0,0 0 0,3 4 0,-1-3 0,0 0 0,1 0 0,0 0 0,-1 0 0,1-1 0,0 1 0,1-1 0,-1-1 0,0 1 0,9 2 0,-3-1 0,0-1 0,1-1 0,-1 0 0,1 0 0,-1-1 0,1 0 0,0-1 0,-1-1 0,1 0 0,0 0 0,11-4 0,-6-1 0,0 0 0,-1-2 0,0 0 0,0-1 0,-1 0 0,0-2 0,-1 1 0,0-2 0,23-25 0,-15 13 0,-1-2 0,-2 0 0,-1-1 0,23-45 0,-28 54 0,-13 18 0,0 0 0,1 0 0,-1 0 0,0 1 0,0-1 0,1 0 0,-1 0 0,0 0 0,0 0 0,1 0 0,-1 0 0,0 0 0,0 0 0,0 1 0,1-1 0,-1 0 0,0 0 0,0 0 0,0 1 0,1-1 0,-1 0 0,0 0 0,0 0 0,0 1 0,0-1 0,0 0 0,0 0 0,1 1 0,-1-1 0,0 0 0,0 0 0,0 1 0,0-1 0,0 0 0,0 0 0,0 1 0,0-1 0,0 1 0,0 42 0,0-35 0,0 0 0,0-1 0,1 0 0,-1 1 0,2-1 0,-1 0 0,1 0 0,0 0 0,0 0 0,1 0 0,0 0 0,0-1 0,1 1 0,0-1 0,0 0 0,5 6 0,-1-3 0,1-1 0,0 0 0,0-1 0,0 0 0,1 0 0,0-1 0,0 0 0,21 8 0,-8-6-1365,-2-2-5461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51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1 128 24575,'0'113'0,"0"-43"0,0-59 0,0-25 0,0-22 0,-1 9 0,2 1 0,4-35 0,-4 53 0,1 0 0,0-1 0,1 1 0,-1 0 0,2 0 0,-1 0 0,1 1 0,0-1 0,1 1 0,0 0 0,7-8 0,-8 10 0,1 0 0,0 0 0,0 1 0,0 0 0,1 0 0,-1 0 0,1 1 0,0-1 0,0 1 0,0 1 0,12-4 0,-4 3 0,0 1 0,0 0 0,1 1 0,21 2 0,-9 0 0,14-1 0,75 13 0,-106-12 0,0 1 0,0 1 0,0 0 0,0 0 0,-1 1 0,1 1 0,-1-1 0,0 1 0,-1 1 0,1-1 0,-1 2 0,14 12 0,-18-13 6,0-1 0,0 1 0,0 0 0,-1 0 0,0 0 0,0 0 0,-1 0 0,0 1 0,0-1 0,0 1 0,-1 0 0,0-1 0,0 1 0,-1 0 0,0 0 0,0 0 0,0-1 0,-1 1 0,-2 10 0,0-3-171,-1-1 0,-1 1 0,0-1 0,0 0 0,-1-1 0,-1 1 0,0-1 0,-12 15 0,2-6-6661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52.1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271 226 24575,'6'-1'0,"0"0"0,-1 0 0,1-1 0,0 1 0,-1-1 0,1-1 0,-1 1 0,0-1 0,0 1 0,0-2 0,0 1 0,0 0 0,-1-1 0,1 0 0,-1 0 0,0 0 0,0-1 0,5-8 0,-7 11 0,0-1 0,0 1 0,0-1 0,-1 0 0,1 0 0,-1 1 0,0-1 0,0 0 0,0 0 0,0 0 0,0-1 0,-1 1 0,1 0 0,-1 0 0,0 0 0,0 0 0,0-1 0,0 1 0,-1 0 0,1 0 0,-1 0 0,0 0 0,1 0 0,-2 0 0,1 0 0,0 0 0,-1 0 0,1 0 0,-1 1 0,0-1 0,0 0 0,0 1 0,0 0 0,-4-5 0,-6 0 0,0-1 0,0 1 0,-1 1 0,1 1 0,-1-1 0,-1 2 0,1 0 0,-1 0 0,1 2 0,-1-1 0,0 2 0,0 0 0,0 1 0,-19 1 0,29-1 0,1 1 0,0 0 0,-1-1 0,1 1 0,0 0 0,0 1 0,0-1 0,0 0 0,0 1 0,0 0 0,0 0 0,0 0 0,1 0 0,-1 0 0,1 0 0,-1 1 0,1-1 0,0 1 0,0-1 0,0 1 0,0 0 0,1 0 0,-1 0 0,1 0 0,0 0 0,0 0 0,0 1 0,0-1 0,-1 6 0,1-3 0,1 1 0,-1 0 0,1 0 0,0 0 0,1 0 0,-1 0 0,1 0 0,1 0 0,-1-1 0,1 1 0,1 0 0,-1-1 0,6 10 0,55 73 0,-18-27 0,-31-45 0,24 28 0,11 12 0,-48-56 0,0-1 0,0 1 0,-1 0 0,1 0 0,0 0 0,-1 0 0,1 0 0,-1 1 0,1-1 0,-1 0 0,0 0 0,1 0 0,-1 0 0,0 0 0,0 1 0,0-1 0,0 0 0,0 0 0,0 0 0,0 1 0,0-1 0,0 0 0,0 0 0,-1 0 0,1 0 0,0 1 0,-2 0 0,1 0 0,-1-1 0,1 1 0,-1-1 0,0 1 0,0-1 0,0 0 0,0 0 0,1 0 0,-1 0 0,-1 0 0,1 0 0,0-1 0,-4 2 0,-11 0 0,0 0 0,0 0 0,-19-2 0,27 0 0,-12 0-227,1-1-1,0-1 1,0-1-1,-1-1 1,-35-12-1,33 7-6598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53.5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452 349 24575,'-1'-7'0,"-1"0"0,1 0 0,-1 1 0,0-1 0,0 1 0,-4-7 0,-2-5 0,7 13 0,-1 0 0,0 0 0,0 1 0,-1-1 0,1 1 0,-1-1 0,0 1 0,0 0 0,0 0 0,-1 0 0,1 0 0,-1 1 0,-8-6 0,8 7 0,0 0 0,0 0 0,0 1 0,-1 0 0,1 0 0,0 0 0,-1 0 0,1 1 0,-1-1 0,1 1 0,-1 0 0,1 1 0,-1-1 0,1 1 0,-1 0 0,-5 1 0,-17 5 0,0 1 0,1 1 0,0 2 0,0 0 0,1 1 0,-30 21 0,47-27 0,0 0 0,1 1 0,-1-1 0,2 1 0,-1 1 0,1-1 0,0 1 0,0 0 0,-6 13 0,10-15 0,-1 0 0,1 1 0,0-1 0,0 1 0,1-1 0,0 1 0,0 0 0,1-1 0,0 1 0,0 0 0,0 0 0,1 0 0,0-1 0,0 1 0,3 6 0,-3-9 0,1-1 0,0 1 0,0-1 0,0 0 0,0 0 0,0 0 0,1 0 0,-1 0 0,1 0 0,0-1 0,0 1 0,0-1 0,0 0 0,0 0 0,1 0 0,-1 0 0,0 0 0,1-1 0,0 1 0,-1-1 0,1 0 0,0-1 0,-1 1 0,9 0 0,7 1 0,0-1 0,0-1 0,31-3 0,-38 2 0,0-1 0,1-1 0,-1 0 0,0-1 0,0 0 0,-1-1 0,1 0 0,-1-1 0,0 0 0,0-1 0,-1 0 0,0 0 0,16-17 0,-4 1 0,-1-2 0,-1 0 0,-2-1 0,18-33 0,-36 59 0,0 0 0,0-1 0,0 1 0,0 0 0,1 0 0,-1-1 0,0 1 0,0 0 0,0 0 0,0-1 0,0 1 0,0 0 0,0 0 0,0-1 0,1 1 0,-1 0 0,0 0 0,0 0 0,0-1 0,1 1 0,-1 0 0,0 0 0,0 0 0,0 0 0,1 0 0,-1-1 0,0 1 0,0 0 0,1 0 0,-1 0 0,0 0 0,0 0 0,1 0 0,-1 0 0,0 0 0,0 0 0,1 0 0,-1 0 0,0 0 0,0 0 0,1 0 0,-1 0 0,0 0 0,0 0 0,1 0 0,-1 0 0,0 1 0,1-1 0,3 17 0,-3 28 0,-1-42 0,-2 37 0,1-28 0,0 1 0,0-1 0,1 0 0,1 0 0,0 0 0,1 0 0,3 14 0,-5-25 0,1 1 0,0-1 0,-1 1 0,1-1 0,0 1 0,0-1 0,0 0 0,0 1 0,0-1 0,0 0 0,0 0 0,0 0 0,0 0 0,1 0 0,-1 0 0,0 0 0,1 0 0,-1 0 0,1-1 0,-1 1 0,1-1 0,-1 1 0,1-1 0,2 1 0,-1-1 0,1 0 0,0 0 0,-1 0 0,1-1 0,0 0 0,-1 1 0,1-1 0,-1 0 0,1-1 0,4-2 0,3-1 0,-1-1 0,-1 0 0,1-1 0,-1 0 0,0-1 0,9-10 0,13-22 0,-2-2 0,-1-1 0,28-62 0,-19 35 0,-31 60 0,-1 0 0,-1-1 0,1 0 0,-2 1 0,1-1 0,2-17 0,-6 25 0,1 0 0,-1 1 0,0-1 0,0 0 0,0 0 0,0 0 0,0 1 0,-1-1 0,1 0 0,-1 0 0,0 1 0,0-1 0,0 0 0,0 1 0,0-1 0,0 1 0,-1 0 0,1-1 0,-1 1 0,0 0 0,1 0 0,-1 0 0,0 0 0,0 0 0,-1 0 0,1 0 0,0 1 0,-1-1 0,1 1 0,-1 0 0,-3-2 0,0 1 0,0 0 0,0 0 0,0 1 0,0-1 0,-1 2 0,1-1 0,-1 0 0,1 1 0,0 1 0,-1-1 0,1 1 0,0 0 0,-7 2 0,9-2 0,0 0 0,1 1 0,0 0 0,-1-1 0,1 1 0,0 0 0,0 1 0,0-1 0,0 1 0,0-1 0,1 1 0,-1 0 0,1 0 0,0 0 0,-1 0 0,2 0 0,-1 0 0,0 1 0,0-1 0,1 1 0,0-1 0,0 1 0,-1 4 0,1-2 0,0-1 0,0 1 0,0 0 0,1 0 0,0 0 0,0-1 0,1 1 0,0 0 0,0 0 0,0-1 0,0 1 0,1-1 0,0 1 0,0-1 0,1 1 0,-1-1 0,1 0 0,0 0 0,1-1 0,6 10 0,-1-6 0,1 1 0,0-1 0,0-1 0,0 0 0,1 0 0,0-1 0,0 0 0,22 7 0,-19-9 0,-1 2 0,1 0 0,-1 0 0,-1 1 0,15 10 0,-22-13 0,0 1 0,0 0 0,-1 0 0,1 0 0,-1 0 0,0 1 0,-1 0 0,1 0 0,-1 0 0,0 0 0,-1 0 0,0 0 0,3 10 0,5 30 0,-7-28 0,1 1 0,1-2 0,14 35 0,-16-47 0,-1-1 0,0 1 0,1-1 0,0 0 0,0 0 0,0-1 0,1 1 0,-1-1 0,1 1 0,0-1 0,0 0 0,0 0 0,0-1 0,0 1 0,1-1 0,-1 0 0,1 0 0,-1 0 0,9 1 0,0-1 0,0-1 0,1-1 0,-1 0 0,0 0 0,0-1 0,0-1 0,0 0 0,0-1 0,0-1 0,-1 0 0,0 0 0,1-1 0,-1-1 0,11-7 0,7-5 0,0-1 0,-2-2 0,0-1 0,25-26 0,-40 36 0,-1-1 0,0 0 0,-1-1 0,-1 0 0,0-1 0,8-17 0,-15 27 0,-1 1 0,0-1 0,0-1 0,0 1 0,0 0 0,-1 0 0,0-1 0,0 1 0,-1-1 0,1 1 0,-1-1 0,0 1 0,-1-1 0,1 1 0,-1 0 0,0-1 0,0 1 0,-1 0 0,0-1 0,0 1 0,0 0 0,0 0 0,-6-7 0,7 10 0,-1-1 0,0 1 0,-1-1 0,1 1 0,0-1 0,-1 1 0,1 0 0,-1 0 0,0 1 0,0-1 0,0 0 0,0 1 0,0 0 0,0 0 0,0 0 0,0 0 0,0 0 0,0 0 0,-1 1 0,1 0 0,0-1 0,0 1 0,-1 0 0,1 1 0,0-1 0,0 1 0,-1-1 0,1 1 0,-4 2 0,0-1 0,0 1 0,1 0 0,0 1 0,0 0 0,0 0 0,0 0 0,0 1 0,1-1 0,0 1 0,0 0 0,0 1 0,-5 7 0,5-4 0,-1 0 0,2 1 0,-1 0 0,1-1 0,1 1 0,0 1 0,0-1 0,1 0 0,0 1 0,1-1 0,0 14 0,0-16 0,2 0 0,-1-1 0,1 1 0,1 0 0,-1-1 0,1 1 0,0-1 0,1 1 0,0-1 0,0 0 0,1 0 0,-1 0 0,2-1 0,-1 1 0,10 10 0,0-3-273,1-1 0,0-1 0,1 0 0,33 19 0,-30-22-6553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53.9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71 24575,'2'-5'0,"-1"-1"0,1 1 0,1-1 0,-1 1 0,1 0 0,0 0 0,0 0 0,1 0 0,0 1 0,7-9 0,-10 13 0,-1-1 0,1 0 0,-1 1 0,1-1 0,0 1 0,0-1 0,-1 1 0,1-1 0,0 1 0,0 0 0,-1-1 0,1 1 0,0 0 0,0 0 0,0-1 0,-1 1 0,1 0 0,0 0 0,0 0 0,0 0 0,0 0 0,-1 0 0,1 0 0,0 0 0,0 1 0,0-1 0,1 1 0,-1 0 0,1 0 0,-1 0 0,1 0 0,-1 0 0,0 1 0,1-1 0,-1 1 0,0-1 0,0 1 0,0-1 0,0 1 0,1 1 0,1 5 0,0 0 0,0 0 0,0 1 0,1 11 0,0 23 0,-1 1 0,-3-1 0,-1 1 0,-2 0 0,-2-1 0,-2 0 0,-22 72 0,-42 182 0,60-230-1365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55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0 323 24575,'0'-11'0,"1"0"0,0 0 0,1 1 0,0-1 0,0 0 0,1 1 0,0 0 0,1-1 0,0 1 0,9-13 0,-2 5 0,2 0 0,1 1 0,0 0 0,19-16 0,-22 22 0,1 0 0,0 1 0,1 1 0,0 0 0,27-13 0,-33 18 0,1 1 0,-1 1 0,1-1 0,0 1 0,0 1 0,0-1 0,0 1 0,0 1 0,0-1 0,0 1 0,0 1 0,0 0 0,11 2 0,-16-2 0,1 0 0,0 0 0,-1 1 0,1-1 0,-1 1 0,1 0 0,-1 0 0,0 0 0,0 0 0,0 1 0,0-1 0,0 1 0,0 0 0,3 5 0,-2-2 0,-1-1 0,1 1 0,-2 1 0,1-1 0,0 0 0,-1 1 0,2 11 0,-1 3 0,-1-1 0,-1 1 0,-1 0 0,-3 30 0,1-37 0,-1-1 0,0 0 0,0 0 0,-1 0 0,-1 0 0,-6 13 0,-45 71 0,35-63 0,-17 38 0,16-24 0,-43 106 0,64-152 0,0 0 0,0 0 0,1 0 0,-1 0 0,1 0 0,-1 0 0,1 0 0,0 0 0,0 0 0,0 0 0,0 0 0,0 0 0,0 1 0,1-1 0,-1 0 0,1 0 0,-1 0 0,1 0 0,0 0 0,0-1 0,0 1 0,2 3 0,-1-3 0,0 1 0,1-1 0,-1 0 0,1-1 0,0 1 0,-1 0 0,1-1 0,0 1 0,0-1 0,0 0 0,0 0 0,0 0 0,5 0 0,6 1 0,0 0 0,0-1 0,0-1 0,0-1 0,27-4 0,-16 0 0,0-2 0,0-1 0,0-2 0,-1 0 0,0-1 0,-1-1 0,0-2 0,-1 0 0,-1-1 0,0-1 0,-1-1 0,19-22 0,-35 36 0,-1-1 0,0-1 0,-1 1 0,1 0 0,-1 0 0,1-1 0,-1 0 0,-1 1 0,1-1 0,-1 0 0,1 0 0,-1 0 0,-1 0 0,1 0 0,-1-9 0,0 12 0,0-1 0,0 1 0,-1-1 0,1 0 0,-1 1 0,1-1 0,-1 1 0,0-1 0,0 1 0,0-1 0,-1 1 0,1 0 0,0-1 0,-1 1 0,0 0 0,1 0 0,-1 0 0,0 0 0,0 1 0,0-1 0,0 0 0,0 1 0,-1-1 0,1 1 0,0 0 0,-1 0 0,1 0 0,-1 0 0,1 0 0,-5 0 0,0-1 0,0 1 0,0 1 0,-1-1 0,1 1 0,0 0 0,-1 1 0,1 0 0,0 0 0,-1 0 0,1 1 0,0 0 0,0 1 0,0-1 0,1 1 0,-1 1 0,-10 6 0,13-7 0,0 0 0,0 1 0,1-1 0,-1 1 0,1 0 0,0 0 0,0 0 0,1 0 0,-1 0 0,1 1 0,0-1 0,0 1 0,0 0 0,0-1 0,1 1 0,0 0 0,0 0 0,0 0 0,1 0 0,0 0 0,0 0 0,0 0 0,0 0 0,1 0 0,1 6 0,0-5 0,0 0 0,0-1 0,1 1 0,-1 0 0,1-1 0,0 0 0,1 0 0,0 0 0,-1 0 0,1 0 0,1-1 0,-1 0 0,1 0 0,-1 0 0,1 0 0,0-1 0,7 4 0,11 5 0,1-1 0,41 15 0,-53-22 0,100 32 0,2-4 0,153 22 0,-242-50 0,0-1 0,0-2 0,0 0 0,0-1 0,33-5 0,-49 3 0,-1 1 0,1-1 0,-1-1 0,0 1 0,1-1 0,-1-1 0,-1 0 0,1 0 0,0 0 0,-1-1 0,0 0 0,0-1 0,-1 1 0,1-1 0,-1-1 0,-1 1 0,1-1 0,-1 0 0,5-8 0,-6 7 0,0-1 0,-1-1 0,0 1 0,0 0 0,-1-1 0,0 0 0,-1 1 0,0-1 0,0-16 0,-1 22 0,0-1 0,0 0 0,-1 1 0,1-1 0,-1 1 0,0-1 0,0 1 0,-1-1 0,1 1 0,-1 0 0,0-1 0,0 1 0,0 0 0,-1 0 0,0 1 0,1-1 0,-1 0 0,0 1 0,-1 0 0,1-1 0,-7-3 0,3 4 0,0 0 0,0 0 0,0 1 0,0 0 0,0 1 0,0-1 0,-1 1 0,1 1 0,-1-1 0,1 1 0,0 1 0,-1-1 0,1 1 0,0 1 0,-1-1 0,1 1 0,0 0 0,0 1 0,0 0 0,1 0 0,-1 0 0,-11 9 0,10-7 0,0 1 0,-1 1 0,2-1 0,-1 1 0,1 1 0,0-1 0,1 1 0,0 1 0,0-1 0,1 1 0,0 0 0,0 0 0,1 0 0,0 1 0,1-1 0,-3 13 0,5-18 0,1-1 0,0 1 0,0 0 0,0-1 0,0 1 0,0-1 0,1 1 0,0-1 0,-1 0 0,1 1 0,0-1 0,1 1 0,-1-1 0,1 0 0,-1 0 0,1 0 0,4 5 0,-2-3 0,0 0 0,1-1 0,0 0 0,-1 0 0,1 0 0,1-1 0,-1 1 0,0-1 0,12 4 0,-11-4 0,0-1 0,1 0 0,-1 0 0,1 0 0,0-1 0,0 0 0,-1 0 0,1-1 0,0 0 0,0 0 0,0 0 0,0-1 0,-1 0 0,1 0 0,0-1 0,-1 0 0,1 0 0,-1 0 0,9-6 0,5-11 0,-18 16 0,0 0 0,1 0 0,-1 1 0,1-1 0,0 1 0,0-1 0,0 1 0,4-2 0,-6 4 0,-1 0 0,0 0 0,0 0 0,1 0 0,-1 0 0,0 0 0,0 0 0,1 0 0,-1 0 0,0 0 0,0 0 0,1 0 0,-1 1 0,0-1 0,0 0 0,1 0 0,-1 0 0,0 0 0,0 1 0,0-1 0,1 0 0,-1 0 0,0 0 0,0 1 0,0-1 0,0 0 0,1 0 0,-1 1 0,0-1 0,0 0 0,0 0 0,0 1 0,0-1 0,0 0 0,0 1 0,0-1 0,0 0 0,0 0 0,0 1 0,2 16 0,-2-11 0,1-1 0,1 0 0,-1-1 0,1 1 0,-1-1 0,1 1 0,1-1 0,-1 0 0,1 1 0,-1-1 0,1 0 0,0-1 0,1 1 0,3 3 0,0-1 0,0-1 0,0 0 0,1 0 0,0 0 0,0-1 0,14 5 0,-1-2 0,1-1 0,0-1 0,1-1 0,41 2 0,-43-5 0,1-1 0,0 0 0,-1-2 0,1-1 0,36-9 0,-45 8 0,0-1 0,-1 0 0,0-1 0,0 0 0,0 0 0,-1-2 0,0 1 0,0-1 0,-1-1 0,14-15 0,-9 7 0,-2-1 0,0-1 0,-1 0 0,-1-1 0,-1 0 0,0 0 0,-2-1 0,10-36 0,-6 10 0,-3 0 0,-2 0 0,2-50 0,-8 78 0,-1-1 0,0 0 0,-4-20 0,4 34 0,-1 1 0,-1 0 0,1-1 0,-1 1 0,0 0 0,0 0 0,0 0 0,-1 0 0,0 0 0,0 1 0,0-1 0,0 1 0,-1-1 0,0 1 0,-6-5 0,9 9 0,1-1 0,-1 1 0,1 0 0,-1-1 0,1 1 0,-1 0 0,0 0 0,1-1 0,-1 1 0,0 0 0,1 0 0,-1 0 0,1 0 0,-1 0 0,0 0 0,1 0 0,-1 0 0,0 0 0,1 1 0,-1-1 0,0 0 0,1 0 0,-1 0 0,1 1 0,-1-1 0,0 0 0,1 1 0,-1-1 0,1 0 0,-1 1 0,1-1 0,-1 1 0,1-1 0,0 1 0,-1-1 0,1 1 0,-1-1 0,1 1 0,0-1 0,0 1 0,-1 0 0,1-1 0,0 2 0,-14 33 0,12-28 0,-22 73 0,4 2 0,-18 138 0,34-27-946,4-182 527,0 10-6407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55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137 40 24575,'-2'1'0,"0"-1"0,1 0 0,-1 1 0,0-1 0,0 1 0,1 0 0,-1 0 0,0 0 0,1 0 0,-1 0 0,0 0 0,1 0 0,0 0 0,-1 0 0,1 1 0,0-1 0,-1 0 0,1 1 0,0 0 0,0-1 0,0 1 0,0-1 0,1 1 0,-1 0 0,0 0 0,1-1 0,-1 4 0,-3 8 0,1 1 0,-3 24 0,3-15 0,-17 117 0,13-80 0,-21 89 0,24-131 0,-4 18 0,8-35 0,0 1 0,-1-1 0,1 1 0,-1-1 0,1 0 0,-1 1 0,0-1 0,0 0 0,1 1 0,-1-1 0,0 0 0,0 0 0,0 0 0,0 0 0,-2 2 0,-1-6 0,6-9 0,5-13 0,-6 23 0,57-203 0,-52 181 0,7-26 0,2 1 0,27-58 0,-41 104 0,0 1 0,1-1 0,-1 1 0,0-1 0,1 1 0,0 0 0,-1-1 0,1 1 0,0 0 0,0 0 0,0 0 0,1 1 0,-1-1 0,0 0 0,1 1 0,-1-1 0,1 1 0,-1 0 0,1 0 0,0 0 0,-1 0 0,1 0 0,3 0 0,-2 1 0,-1 1 0,1-1 0,-1 1 0,1 0 0,-1 0 0,1 0 0,-1 0 0,1 1 0,-1-1 0,0 1 0,0 0 0,0 0 0,0 0 0,0 0 0,0 0 0,0 1 0,3 3 0,9 12 0,0 1 0,-1 0 0,-1 1 0,0 0 0,-2 1 0,-1 1 0,12 31 0,39 166 0,-51-179 0,-4-11 0,7 22 0,-13-50 0,0-1 0,0 1 0,0-1 0,0 0 0,0 1 0,1-1 0,-1 1 0,0-1 0,0 1 0,1-1 0,-1 0 0,0 1 0,0-1 0,1 0 0,-1 1 0,0-1 0,1 0 0,-1 1 0,1-1 0,-1 0 0,0 0 0,1 1 0,-1-1 0,1 0 0,-1 0 0,1 0 0,-1 0 0,1 0 0,-1 0 0,1 1 0,10-11 0,5-27 0,-14 33 0,65-220 0,-54 169 0,2 1 0,3 0 0,1 2 0,33-61 0,-38 92-1365,-2 5-5461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56.2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75 24575,'-1'5'0,"0"0"0,0 0 0,0 0 0,0-1 0,-1 1 0,0 0 0,1-1 0,-2 1 0,1-1 0,-1 0 0,-2 4 0,1-2 0,0 0 0,1 0 0,0 1 0,0-1 0,-2 8 0,2 7 0,0 0 0,1 1 0,1-1 0,3 29 0,-1-17 0,-2-29 0,1 0 0,1 0 0,-1-1 0,1 1 0,-1 0 0,1 0 0,0-1 0,0 1 0,1-1 0,-1 1 0,1-1 0,0 0 0,-1 1 0,1-1 0,1 0 0,-1 0 0,0 0 0,1-1 0,5 5 0,-5-5 0,0 0 0,0-1 0,0 1 0,0-1 0,0 0 0,1 0 0,-1 0 0,1-1 0,-1 1 0,1-1 0,-1 1 0,0-1 0,1-1 0,-1 1 0,1 0 0,-1-1 0,1 1 0,-1-1 0,0 0 0,1 0 0,3-2 0,4-3 0,-1 0 0,1 0 0,-1-1 0,0 0 0,-1 0 0,0-1 0,0-1 0,-1 1 0,0-1 0,0-1 0,-1 0 0,-1 0 0,1 0 0,5-14 0,-3 4 0,0 0 0,-1-1 0,-1 0 0,-1 0 0,-1-1 0,4-43 0,-9 61 4,0 0 0,0 0 0,-1 0 0,0 1 0,0-1 0,0 0 0,0 0 0,-1 1 0,1-1 0,-1 0 0,0 1 0,0 0 0,0-1 0,0 1 0,-1 0 0,1 0 0,-1 0 0,0 1 0,0-1 0,0 1 0,0-1 0,-1 1 0,1 0 0,0 0 0,-1 1 0,0-1 0,1 1 0,-1-1 0,-6 0 0,4 0-82,0 0 0,0 1 0,0 0-1,-1 0 1,1 0 0,0 1 0,0 0 0,0 0 0,-1 0-1,1 1 1,0 0 0,0 0 0,0 1 0,0 0 0,0 0-1,0 0 1,1 1 0,-8 4 0,-4 8-6748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6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325 870 24575,'44'11'0,"-36"-8"0,1 0 0,0-1 0,-1 0 0,16 1 0,-23-3 0,1 0 0,0 0 0,-1 0 0,1 0 0,0 0 0,-1-1 0,1 1 0,-1 0 0,1-1 0,0 0 0,-1 1 0,1-1 0,-1 0 0,0 0 0,1 1 0,-1-1 0,0 0 0,1-1 0,-1 1 0,0 0 0,0 0 0,0 0 0,0-1 0,0 1 0,0-1 0,0 1 0,-1 0 0,1-1 0,1-2 0,-2 2 0,1 0 0,-1 0 0,0 0 0,1 0 0,-1 0 0,0 0 0,0 0 0,0 0 0,0 0 0,-1 0 0,1 0 0,0 0 0,-1 0 0,0 0 0,1 0 0,-1 0 0,0 1 0,0-1 0,0 0 0,0 0 0,0 1 0,0-1 0,-1 1 0,1-1 0,0 1 0,-1-1 0,1 1 0,-1 0 0,0 0 0,1 0 0,-1 0 0,0 0 0,0 0 0,0 0 0,1 0 0,-1 1 0,-3-1 0,-4-2 0,0 0 0,-1 1 0,1 0 0,0 1 0,-1 0 0,-16 0 0,13 2 0,-1 1 0,0 0 0,0 0 0,1 2 0,-1 0 0,1 0 0,0 1 0,-14 8 0,7-2 0,1 2 0,0 0 0,1 1 0,-19 18 0,24-20 0,1 0 0,0 0 0,1 1 0,-18 28 0,25-34 0,1 0 0,0 0 0,0 1 0,0-1 0,1 1 0,0-1 0,1 1 0,0 0 0,0 0 0,0 0 0,1-1 0,2 16 0,-2-20 0,1 1 0,-1-1 0,1 0 0,0-1 0,0 1 0,0 0 0,0 0 0,1 0 0,-1-1 0,1 1 0,0 0 0,-1-1 0,1 0 0,0 1 0,1-1 0,-1 0 0,0 0 0,1 0 0,-1 0 0,1-1 0,-1 1 0,1-1 0,0 1 0,0-1 0,0 0 0,0 0 0,-1 0 0,1 0 0,1-1 0,-1 1 0,0-1 0,0 0 0,3 0 0,3 0 0,-1 0 0,1-1 0,-1 0 0,1 0 0,-1-1 0,1 0 0,-1 0 0,0-1 0,0 0 0,13-7 0,3-5 0,-2-2 0,0 0 0,-1-1 0,-1-1 0,20-24 0,-7 3 0,50-80 0,-61 81 0,-2 0 0,-2-1 0,-2-2 0,-1 1 0,-2-2 0,-2 0 0,7-58 0,-7-12 0,-3-186 0,-8 291 0,0 2 0,0 0 0,0 0 0,-1 0 0,1 0 0,-1 0 0,-3-8 0,4 14 0,0-1 0,0 1 0,-1-1 0,1 1 0,0-1 0,0 1 0,-1-1 0,1 1 0,0 0 0,-1-1 0,1 1 0,0 0 0,-1-1 0,1 1 0,-1 0 0,1-1 0,-1 1 0,1 0 0,0 0 0,-1-1 0,1 1 0,-1 0 0,1 0 0,-1 0 0,1 0 0,-1 0 0,1 0 0,-1 0 0,1 0 0,-1 0 0,1 0 0,-1 0 0,1 0 0,-1 0 0,1 0 0,-1 0 0,1 1 0,-1-1 0,1 0 0,-1 0 0,1 0 0,-1 1 0,1-1 0,0 0 0,-1 1 0,1-1 0,-1 0 0,1 1 0,0-1 0,-1 1 0,1-1 0,0 1 0,-19 24 0,7-4 0,2 0 0,1 1 0,0 1 0,2-1 0,0 1 0,-4 34 0,3 1 0,0 85 0,8-113 0,2 1 0,2-1 0,0 0 0,2-1 0,2 1 0,0-1 0,2-1 0,14 31 0,5-2 0,2-1 0,67 92 0,-90-137 0,-1-2 0,2 1 0,-1-1 0,1-1 0,1 1 0,-1-2 0,1 1 0,1-1 0,-1-1 0,1 0 0,0 0 0,21 6 0,-23-9 0,1-1 0,-1 0 0,1-1 0,-1 0 0,1 0 0,0-1 0,-1-1 0,1 0 0,-1 0 0,1 0 0,-1-1 0,1-1 0,-1 0 0,0 0 0,0-1 0,-1 0 0,11-6 0,-11 6 0,-1-2 0,0 1 0,0-1 0,0 0 0,0 0 0,-1-1 0,0 0 0,-1 0 0,1-1 0,7-13 0,-6 7 0,-1-1 0,0 0 0,-1-1 0,0 1 0,2-21 0,-6 32 0,0 0 0,-1 0 0,0-1 0,0 1 0,0 0 0,-1 0 0,1 0 0,-1-1 0,0 1 0,0 0 0,-1 0 0,1 0 0,-1 0 0,0 1 0,0-1 0,-4-6 0,1 4 0,1 1 0,-1 0 0,-1 0 0,1 0 0,-1 0 0,1 1 0,-1 0 0,-1 0 0,-9-4 0,9 4 0,0 1 0,-1 0 0,1 1 0,-1-1 0,1 1 0,-1 1 0,0 0 0,1 0 0,-1 0 0,0 1 0,0 0 0,0 1 0,0-1 0,1 2 0,-1-1 0,0 1 0,1 0 0,-1 1 0,-7 3 0,7-1 0,-1 1 0,1 0 0,0 1 0,0 0 0,0 0 0,1 1 0,0 0 0,1 0 0,0 0 0,-6 11 0,10-15 0,0 0 0,1 0 0,-1 0 0,1 0 0,-1 0 0,1 0 0,1 0 0,-1 1 0,0-1 0,1 0 0,0 1 0,0-1 0,1 0 0,-1 1 0,1-1 0,0 0 0,0 0 0,0 1 0,0-1 0,1 0 0,0 0 0,0 0 0,0-1 0,0 1 0,0 0 0,5 4 0,1 1 0,1-2 0,0 1 0,0-1 0,1-1 0,-1 1 0,1-2 0,1 1 0,-1-1 0,1-1 0,0 0 0,0-1 0,0 0 0,0 0 0,1-1 0,-1-1 0,1 0 0,-1 0 0,1-1 0,0-1 0,15-2 0,-24 1-1365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26:56.6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321 151 24575,'3'-3'0,"-1"-1"0,1 1 0,-1 0 0,0-1 0,0 1 0,-1-1 0,1 0 0,-1 0 0,0 0 0,1 1 0,-2-1 0,1 0 0,0 0 0,-1 0 0,0-1 0,0-4 0,0 5 0,0 1 0,-1 0 0,1 0 0,-1-1 0,0 1 0,1 0 0,-1 0 0,-1 0 0,1 0 0,0 0 0,-1 0 0,0 0 0,1 0 0,-1 0 0,0 1 0,0-1 0,-1 1 0,1-1 0,-5-3 0,2 4 0,1-1 0,-1 1 0,0 0 0,1 0 0,-1 0 0,0 1 0,0-1 0,0 1 0,0 1 0,0-1 0,-1 1 0,1-1 0,0 2 0,0-1 0,0 0 0,-9 3 0,7-1 0,0 1 0,0 0 0,0 0 0,0 0 0,0 1 0,1 0 0,0 1 0,-1-1 0,2 1 0,-9 8 0,4-2 0,1 1 0,-1 0 0,2 0 0,0 1 0,0 0 0,1 0 0,1 1 0,0-1 0,1 2 0,1-1 0,-4 16 0,8-26 0,-1 0 0,1-1 0,0 1 0,0 0 0,0-1 0,0 1 0,1-1 0,-1 1 0,1 0 0,0-1 0,0 1 0,0-1 0,1 0 0,-1 1 0,1-1 0,0 0 0,0 0 0,0 0 0,0 0 0,1 0 0,-1 0 0,1-1 0,-1 1 0,1-1 0,0 0 0,0 0 0,0 0 0,0 0 0,0 0 0,6 1 0,10 4 0,-1-1 0,0-1 0,1 0 0,32 2 0,-21-2 0,108 13 0,-137-18 0,0 0 0,0 0 0,0 0 0,0 0 0,0 0 0,0 0 0,0 1 0,0-1 0,0 0 0,0 0 0,0 1 0,0-1 0,0 1 0,-1-1 0,1 1 0,0-1 0,0 1 0,0 0 0,-1-1 0,1 1 0,0 0 0,0 0 0,-1-1 0,1 1 0,0 1 0,-1 0 0,0-1 0,0 0 0,0 0 0,-1 0 0,1 0 0,0 0 0,-1 0 0,1 0 0,-1 0 0,1 0 0,-1 0 0,1 0 0,-1 0 0,0 0 0,0 0 0,1 0 0,-1-1 0,-1 2 0,-7 5 0,1 0 0,-1 0 0,-14 7 0,-30 14 0,0-2 0,-2-3 0,-73 21 0,77-34-1365,30-8-5461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7:4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24575,'0'6'0,"1"0"0,-1 0 0,1 0 0,0 0 0,1 0 0,-1 0 0,1 0 0,0-1 0,1 1 0,4 8 0,-5-11 0,0-1 0,0 1 0,0-1 0,0 0 0,0 0 0,1 0 0,-1 0 0,0 0 0,1 0 0,0 0 0,-1-1 0,1 1 0,0-1 0,0 0 0,0 0 0,0 0 0,0 0 0,0-1 0,0 1 0,0-1 0,0 0 0,0 0 0,0 0 0,0 0 0,0 0 0,0-1 0,4 0 0,4-2 0,1-1 0,0-1 0,-1 0 0,0 0 0,-1-1 0,1 0 0,-1-1 0,0 0 0,0-1 0,9-9 0,-7 5 0,2 2 0,-1-1 0,1 2 0,24-13 0,-16 13 0,-1 0 0,2 1 0,-1 2 0,1 0 0,45-5 0,-58 10 0,-1 1 0,0 0 0,0 0 0,0 1 0,0 0 0,0 1 0,0 0 0,0 1 0,0-1 0,0 2 0,-1-1 0,0 1 0,0 0 0,0 1 0,0 0 0,0 0 0,-1 1 0,7 6 0,3 7 0,0 0 0,-2 1 0,0 1 0,-1 1 0,-2 0 0,0 0 0,12 31 0,-24-52 0,0-1 0,0 0 0,0 0 0,0 1 0,1-1 0,-1 0 0,0 0 0,0 0 0,0 0 0,0 1 0,1-1 0,-1 0 0,0 0 0,0 0 0,1 0 0,-1 0 0,0 0 0,0 1 0,1-1 0,-1 0 0,0 0 0,0 0 0,1 0 0,-1 0 0,0 0 0,0 0 0,1 0 0,-1 0 0,0 0 0,0 0 0,1 0 0,-1 0 0,0-1 0,0 1 0,1 0 0,-1 0 0,0 0 0,0 0 0,1 0 0,-1 0 0,0-1 0,0 1 0,0 0 0,1 0 0,-1 0 0,0 0 0,0-1 0,0 1 0,0 0 0,0 0 0,1-1 0,-1 1 0,0 0 0,0 0 0,0-1 0,0 1 0,0 0 0,0 0 0,0-1 0,0 1 0,12-22 0,-9 16 0,2-2 0,1-1 0,0 1 0,1-1 0,-1 2 0,1-1 0,1 1 0,0 0 0,0 1 0,0 0 0,1 0 0,0 0 0,0 2 0,0-1 0,0 1 0,1 0 0,0 1 0,0 0 0,15-3 0,-12 4 0,0 1 0,1-1 0,-1 2 0,0 0 0,1 1 0,-1 0 0,0 1 0,0 0 0,0 1 0,0 1 0,0 0 0,-1 0 0,24 13 0,49 42 0,-70-47 0,1 0 0,0-1 0,0-1 0,1-1 0,0 0 0,1-1 0,0-1 0,29 8 0,-15-7 0,-21-5 0,1-1 0,0 0 0,1 0 0,13 0 0,-22-3 0,0 1 0,0-1 0,0 1 0,1-1 0,-1 0 0,0-1 0,-1 1 0,1-1 0,0 1 0,0-1 0,-1 0 0,1-1 0,-1 1 0,1-1 0,-1 1 0,4-5 0,25-35-1365,-19 21-5461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7:4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3123 2409 24575,'221'44'0,"-211"-42"0,67 12 0,121 7 0,10-8 0,50 1 0,-238-15 0,32 2 0,-48-1 0,-1 0 0,1 1 0,-1-1 0,0 1 0,1 0 0,-1 0 0,0 0 0,0 1 0,0-1 0,1 1 0,3 3 0,-6-1-1365</inkml:trace>
  <inkml:trace contextRef="#ctx0" brushRef="#br0" timeOffset="1">1350 5108 24575,'1140'0'0,"-1554"10"0,280-1 0,-144 31 0,207-27 0,12-3 0,-104 32 0,161-41 0,0-1 0,0 1 0,0 0 0,0 0 0,0 0 0,0 0 0,0 0 0,0 1 0,1-1 0,-1 1 0,0-1 0,1 1 0,-1-1 0,1 1 0,-2 3 0,2-4 0,1 0 0,0 0 0,0 0 0,0 0 0,0 0 0,0 0 0,0 0 0,0 0 0,0 0 0,1 0 0,-1 0 0,0 0 0,1-1 0,-1 1 0,0 0 0,1 0 0,-1 0 0,1 0 0,-1 0 0,1-1 0,0 1 0,-1 0 0,1 0 0,0-1 0,0 1 0,-1 0 0,1-1 0,0 1 0,0-1 0,0 1 0,0-1 0,0 0 0,0 1 0,0-1 0,0 0 0,1 1 0,17 7 0,1-1 0,0-1 0,0-1 0,0-1 0,1 0 0,23 0 0,130-3 0,-95-3 0,756 1-1365,-821 1-5461</inkml:trace>
  <inkml:trace contextRef="#ctx0" brushRef="#br0" timeOffset="2">9975 689 24575,'-9'5'0,"-7"1"0,-6-1 0,1-4 0,8-4 0,12-1 0,5-4 0,7 0 0,6 0 0,5 2 0,-2 2-8191</inkml:trace>
  <inkml:trace contextRef="#ctx0" brushRef="#br0" timeOffset="3">6694 8231 24575,'-1'0'0,"0"-1"0,1 1 0,-1 0 0,0 0 0,0 0 0,0-1 0,1 1 0,-1 0 0,0-1 0,1 1 0,-1 0 0,0-1 0,0 1 0,1-1 0,-1 0 0,1 1 0,-1-1 0,1 1 0,-1-1 0,1 0 0,-1 1 0,1-1 0,-1 0 0,1 0 0,-1 0 0,-3-3 0,-2 18 0,-37 131 0,6 2 0,7 1 0,-18 239 0,36-282 0,-3 72 0,13-150-443,-1 0-1,-8 32 0,11-59 410,-4 23-6792</inkml:trace>
  <inkml:trace contextRef="#ctx0" brushRef="#br0" timeOffset="4">5742 9951 24575,'-4'-1'0,"0"1"0,1 0 0,-1 0 0,1 0 0,-1 1 0,0-1 0,1 1 0,-1 0 0,1 0 0,0 0 0,-1 0 0,1 1 0,0-1 0,0 1 0,-1 0 0,1 0 0,1 0 0,-1 0 0,0 1 0,0-1 0,1 1 0,0-1 0,-1 1 0,1 0 0,0 0 0,0 0 0,1 0 0,-1 1 0,1-1 0,-1 0 0,1 1 0,0-1 0,-1 5 0,-8 42 0,1 0 0,-3 83 0,6-50 0,-7 31 0,4-53 0,4 1 0,2 105 0,3-162 0,1-1 0,0 1 0,-1 0 0,1-1 0,1 1 0,-1-1 0,1 1 0,0-1 0,0 1 0,0-1 0,0 0 0,6 6 0,-7-8 0,1-1 0,-1 0 0,1 0 0,-1 0 0,1 0 0,0 0 0,0 0 0,-1 0 0,1 0 0,0-1 0,0 1 0,0-1 0,0 1 0,0-1 0,0 0 0,0 0 0,0 0 0,0 0 0,0 0 0,0 0 0,0-1 0,0 1 0,0-1 0,-1 1 0,1-1 0,0 0 0,0 1 0,0-1 0,-1 0 0,1 0 0,0 0 0,1-2 0,20-15-1365,-1-4-5461</inkml:trace>
  <inkml:trace contextRef="#ctx0" brushRef="#br0" timeOffset="5">0 293 24575,'6'-5'0,"0"1"0,0 0 0,0 0 0,1 0 0,11-4 0,15-9 0,-6 0 0,43-38 0,-60 46 0,-1 0 0,0-1 0,-1 1 0,0-2 0,0 1 0,-1-1 0,8-17 0,-11 20 0,0 0 0,-1 0 0,0 0 0,0-1 0,0 1 0,1-12 0,-3 19 0,-1 1 0,0 0 0,0 0 0,0 0 0,0 0 0,0-1 0,0 1 0,1 0 0,-1 0 0,0 0 0,0 0 0,0-1 0,0 1 0,0 0 0,0 0 0,0-1 0,0 1 0,0 0 0,0 0 0,0 0 0,0-1 0,0 1 0,0 0 0,0 0 0,0 0 0,0-1 0,0 1 0,0 0 0,0 0 0,0 0 0,-1-1 0,1 1 0,0 0 0,0 0 0,0 0 0,0 0 0,0-1 0,0 1 0,-1 0 0,1 0 0,0 0 0,0 0 0,0 0 0,0 0 0,-1 0 0,1-1 0,0 1 0,0 0 0,0 0 0,-1 0 0,1 0 0,-9 12 0,-8 20 0,-4 27 0,2 0 0,3 1 0,2 0 0,4 1 0,1 1 0,4-1 0,2 1 0,9 112 0,0-127 0,2 0 0,2-1 0,2 0 0,3-1 0,21 50 0,-9-44-1365,-17-32-5461</inkml:trace>
  <inkml:trace contextRef="#ctx0" brushRef="#br0" timeOffset="6">5028 2648 24575,'-15'-16'0,"2"0"0,0-1 0,1-1 0,0 0 0,2 0 0,0-1 0,-7-21 0,4 6 0,2 0 0,2 0 0,-8-51 0,15 68 0,1 1 0,1-1 0,0 0 0,1 0 0,1 0 0,1 0 0,8-30 0,-7 34 0,1 0 0,0 0 0,1 0 0,0 1 0,1 0 0,1 0 0,-1 0 0,2 1 0,18-19 0,-27 30 0,0-1 0,1 1 0,-1 0 0,0-1 0,1 1 0,-1-1 0,1 1 0,-1 0 0,1-1 0,-1 1 0,1 0 0,-1 0 0,1-1 0,-1 1 0,1 0 0,-1 0 0,1 0 0,-1 0 0,1 0 0,0 0 0,-1 0 0,1 0 0,-1 0 0,1 0 0,-1 0 0,1 0 0,-1 0 0,1 0 0,0 0 0,-1 0 0,1 1 0,0 0 0,0 0 0,0 0 0,0 0 0,0 0 0,-1 0 0,1 0 0,0 1 0,-1-1 0,1 0 0,-1 0 0,1 1 0,-1 2 0,6 46 0,-6-46 0,-1 329 0,-2-133 0,3-187 0,0 0 0,1 0 0,0 0 0,1 0 0,0 0 0,1-1 0,0 1 0,2-1 0,-1 0 0,1 0 0,1 0 0,0 0 0,0-1 0,2 0 0,-1-1 0,1 1 0,1-1 0,-1-1 0,2 0 0,-1 0 0,1-1 0,18 11 0,-8-7 0,0-1 0,1-1 0,0-1 0,1-1 0,0-1 0,0-1 0,0-1 0,1-1 0,0-1 0,0-1 0,31 0 0,-26-3 0,0-2 0,0 0 0,0-2 0,0-1 0,-1-1 0,0-1 0,0-2 0,47-23 0,-58 24 0,0-1 0,-1 0 0,25-22 0,-40 32 0,1-1 0,-1 1 0,1 0 0,0-1 0,-1 1 0,1-1 0,-1 1 0,1-1 0,-1 1 0,1-1 0,-1 1 0,0-1 0,1 0 0,-1 1 0,0-1 0,1 0 0,-1 1 0,0-1 0,0 0 0,1 1 0,-1-1 0,0 0 0,0 1 0,0-1 0,0 0 0,0 0 0,0 1 0,0-1 0,0 0 0,0 1 0,-1-2 0,0 1 0,0 0 0,0 1 0,0-1 0,0 0 0,0 1 0,0-1 0,-1 0 0,1 1 0,0 0 0,0-1 0,-1 1 0,1 0 0,0-1 0,0 1 0,-2 0 0,-5 0 0,0-1 0,0 1 0,0 1 0,-14 2 0,20-3 8,0 1 0,-1 0 0,1 0 0,0 0 0,0 0 0,0 0 0,0 0 0,0 0 0,0 1 0,0-1 0,1 1 0,-1-1 0,0 1 0,-1 3 0,2-4-52,1 0 1,-1 0-1,1 0 0,0 0 1,-1 0-1,1 0 0,0 0 1,0 0-1,0 0 0,0 0 1,0 0-1,0 0 0,0 0 0,0 0 1,0 0-1,0 0 0,1 0 1,-1 0-1,0 0 0,1 0 1,-1 0-1,1 0 0,-1-1 1,1 1-1,-1 0 0,1 0 1,0 0-1,0 0 0,-1-1 1,1 1-1,0 0 0,0-1 1,1 2-1,15 10-6782</inkml:trace>
  <inkml:trace contextRef="#ctx0" brushRef="#br0" timeOffset="7">7673 3388 24575,'17'-20'0,"1"1"0,1 0 0,1 2 0,32-22 0,91-50 0,-35 32-436,1 5 0,181-59-1,-135 64-217,227-38-1,-307 72 630,1 3 0,0 4 0,125 5-1,-195 1 130,0 1 0,-1 0 0,1 0 0,-1 0-1,1 1 1,-1 0 0,1 0 0,-1 0 0,0 0-1,0 1 1,0 0 0,0 0 0,-1 1 0,1-1-1,-1 1 1,6 7 0,-6-7-57,-2 0-1,1 1 1,0 0 0,-1-1-1,0 1 1,0 0-1,-1 0 1,1 0 0,-1 0-1,0 0 1,0 1 0,-1-1-1,0 0 1,1 0 0,-2 1-1,1-1 1,-1 0 0,-1 6-1,-2 4-36,0-1-1,-1 0 0,0 0 0,-1 0 1,-1-1-1,0 0 0,-18 24 0,-73 78-17,92-110 10,-198 180-2,170-156 0,19-17 0,2 0 0,0 1 0,0 1 0,1 0 0,1 1 0,0 0 0,-13 25 0,21-33 0,0 0 0,0-1 0,1 1 0,-1 0 0,2 0 0,-1 1 0,1-1 0,0 0 0,0 0 0,1 1 0,0-1 0,0 0 0,1 1 0,0-1 0,0 0 0,1 0 0,0 0 0,0 0 0,1 0 0,0 0 0,7 12 0,-1-6 0,1-1 0,0 1 0,1-2 0,0 0 0,1 0 0,0-1 0,1 0 0,0-1 0,22 11 0,-1-2 0,2-2 0,64 20 0,-8-12 0,99 13 0,-76-17 0,-107-18 0,1 0 0,-1 0 0,1 0 0,-1 1 0,0 1 0,0-1 0,0 1 0,0 1 0,-1-1 0,10 9 0,-14-10 0,-1-1 0,0 0 0,0 1 0,0-1 0,0 1 0,-1 0 0,1 0 0,-1 0 0,0-1 0,1 1 0,-1 1 0,-1-1 0,1 0 0,0 0 0,-1 0 0,1 0 0,-1 0 0,0 1 0,0-1 0,0 0 0,-1 0 0,1 0 0,-1 1 0,0-1 0,0 0 0,0 0 0,0 0 0,0 0 0,-1 0 0,1-1 0,-4 5 0,-4 8 0,-1-1 0,-1 0 0,0 0 0,-19 17 0,-59 46 0,56-49 0,-127 90 0,73-58 0,82-57-136,0 1-1,1 0 1,-1-1-1,0 1 1,1 1-1,0-1 1,0 1-1,0-1 0,-4 9 1,4 4-6690</inkml:trace>
  <inkml:trace contextRef="#ctx0" brushRef="#br0" timeOffset="8">12092 5823 24575,'-220'35'0,"-229"47"0,967-156 0,-432 65 0,250-20 37,-231 26-307,121 11 1,-198-6 227,1 2 0,45 13 0,-67-16 43,0 1 1,-1 1 0,1-1-1,0 1 1,-1 0-1,0 1 1,0-1-1,0 1 1,0 1 0,0-1-1,-1 1 1,0 0-1,0 0 1,0 0-1,6 11 1,-9-12-2,-1 0 0,1 0 0,-1 0 0,0 1 0,-1-1 0,1 0 0,-1 1 0,0-1 0,0 0 0,0 1 0,0-1 0,-1 0 0,0 1 0,0-1 0,0 0 0,0 0 0,-1 1 0,0-1 0,0 0 0,0-1 0,0 1 0,-4 4 0,-5 8 0,0 0 0,-2-1 0,-24 23 0,-27 20-131,-131 90-1,-88 30-211,214-137 322,-295 171 21,-209 133 0,564-340 0,-87 65 0,86-61 0,1-1 0,-1 2 0,1-1 0,1 1 0,0 1 0,-12 19 0,19-28 18,0 1 1,0-1-1,0 1 0,0-1 0,0 1 0,0 0 0,0-1 0,1 1 0,0 0 1,-1 0-1,1 0 0,0-1 0,1 1 0,-1 0 0,0 0 0,1 0 0,-1-1 1,2 5-1,0-3 36,0 0 1,0 0-1,1-1 1,-1 1 0,1-1-1,0 1 1,0-1-1,0 0 1,0 0 0,7 4-1,6 3 3,0-1 1,1 0-1,0-1 0,23 7 1,-39-15-60,63 21 18,1-3 0,125 17 0,140-5-282,-165-18-881,-73-4-5679</inkml:trace>
  <inkml:trace contextRef="#ctx0" brushRef="#br0" timeOffset="9">10108 9871 24575,'-26'21'138,"-188"161"-938,167-138 543,3 3 0,-51 65 0,82-95 338,1 0-1,1 1 1,1 0-1,-15 36 1,23-49-74,0-1 0,0 1 0,1 0 0,0 0 0,0 0 0,0 0 0,1 0 0,0 0 0,0 0 0,0 1 0,0-1 0,1 0 0,0 0 0,0 0 0,0 0 0,1-1 0,-1 1 0,1 0 0,0 0 0,1-1 0,-1 1 0,1-1 0,0 0 0,0 0 0,5 5 0,3 1 40,1 0 0,1-2 0,-1 1 0,2-1 0,-1-1 0,1 0 0,20 6 0,108 28 335,-141-40-382,106 22-205,207 17 1,112-27-206,-362-14 410,-36-1 0,1 2 0,0 0 0,-1 3 0,38 7 0,-50-2 76,-16-8-70,0 0 0,0 0 0,0 1 0,1-1 0,-1 0 0,0 1 0,0-1 0,0 0 1,0 0-1,0 1 0,0-1 0,0 0 0,0 1 0,0-1 0,0 0 0,0 1 0,0-1 1,0 0-1,0 0 0,0 1 0,-1-1 0,1 0 0,0 1 0,0-1 0,0 0 0,0 0 1,-1 1-1,1-1 0,0 0 0,0 1 0,-27 15 487,-54 14-462,-1-4 1,-90 17-1,117-30-103,-382 81-625,-316 85 747,742-176-50,7-2 0,0 0 0,0 0 0,-1 0 0,1 1 0,0-1 0,0 1 0,0 0 0,0 1 0,1-1 0,-1 0 0,-4 5 0,8-7 0,0 1 1,0-1-1,0 0 0,0 1 0,0-1 0,0 1 0,0-1 0,0 0 0,0 1 0,0-1 0,0 0 0,0 1 0,0-1 0,0 0 0,0 1 0,0-1 0,0 0 0,0 1 1,1-1-1,-1 0 0,0 1 0,0-1 0,0 0 0,1 0 0,-1 1 0,0-1 0,0 0 0,1 0 0,-1 1 0,0-1 0,1 0 0,-1 0 0,0 0 0,0 1 0,1-1 1,-1 0-1,0 0 0,1 0 0,-1 0 0,1 0 0,-1 0 0,0 0 0,1 0 0,-1 0 0,1 0 0,20 4 124,-21-4-121,61 6 239,1-3-1,79-7 1,125-23-1199,615-102 782,-403 49 123,-15 3 1,-444 71 129,-29 3 120,-36 2 337,43 1-473,-387 3-1144,345-3-5744</inkml:trace>
  <inkml:trace contextRef="#ctx0" brushRef="#br0" timeOffset="10">11219 10003 24575,'-41'23'0,"-26"16"0,-11 5 0,-2 1 0,9 1 0,12-2 0,11-5 0,14-4 0,13-4 0,15-2 0,7-2 0,5-5-8191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45.05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1,'-5'0,"-1"4,1 7,0 5,2 9,1 5,1 6,0 2,1 3,5 3,1 4,0 3,-1 5,3 3,0 1,-1-2,2-1,0-2,3-5,0-2,-3-5,-2-6,-3 1,3-2,0-3,-2-2,-1-3,4 0,-1-1,-1-15,-1-8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45.39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55 479,'-4'-5,"-7"-1,0-4,1-5,2-5,3-3,1-2,3-1,1-1,4-1,3 1,8 0,2 0,7 0,-1 1,1-1,5 0,1 1,2 4,-2 6,-5 1,-2 4,-1 3,0 3,1 2,6 11,2 4,1 5,-1-2,3 7,1 4,-2 2,-1 0,-2 1,-2-1,0 0,-2-1,-4 0,-6 0,-6-1,-5 1,-3-1,-1 0,-7 1,-1-1,-9 0,-10 1,-6-1,-2 1,1-5,1-2,2-3,1-2,1-2,1-3,1-4,4-3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46.02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0 214,'0'-4,"0"-7,5-1,0-2,6 0,0-2,2 2,4-1,4 2,2 4,2-2,1 1,1 2,1 3,-1 2,0 2,-1 1,1 0,0 0,0 5,-1 1,-4 9,-2 2,1 2,1 7,1 4,-3 1,-1 0,2-1,-4-1,-4-1,0 0,-2-2,-4 1,-2-1,-2 0,-2 1,0-1,-2 0,-4-4,-6-15,-5-13,-5-10,1-12,5-5,-1-1,3 0,3 1,4 3,3 1,2 1,0 1,2 1,0-1,8 6,4 0,4 5,-2 1,2 2,2 3,-2 0,1 1,1 2,3-2,1 0,2-2,1 0,0 2,1-2,0 1,0 2,0 3,-1 1,1 2,-5 11,-2 3,-3 5,-6 3,-4 3,2 2,-2 2,-1 4,-3 2,0 0,-2-1,-1-2,0-1,0-1,-5-1,-1-1,0 0,1-4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46.1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 73,'0'-4,"-4"-2,-2-5,0-4,11 0,8 3,2 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46.69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 50,'0'5,"0"5,0 6,0 5,0 3,0 2,0 1,0 1,5-1,1 1,-1-1,0 5,3 0,0 0,-2 0,-1 2,-1 0,-3-1,0-1,-1-3,0 0,-5-6,-1-3,-4-3,-1-11,2-10,2-13,3-9,1-4,2-1,1-1,0 2,1 0,-1 2,5 0,1-3,0-1,3-1,1 3,2 5,-1 2,3 2,-1-1,2 3,2 1,-1-2,1 3,2 0,-3-1,2 1,1 0,2 3,3-1,1 2,0 4,2 2,-5 13,-1 4,-4 5,-1 1,-3 5,1 5,-2 2,2 1,-3 0,-1 3,-4 2,-3-1,-1-1,-2-2,0 3,0 0,-1 0,1-2,-5-2,-1-1,0-1,1 0,6-5,3-6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47.02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266 12,'0'-4,"-9"-2,-3 5,-4 11,-4 9,2 5,-1 4,-2 5,4 2,-1 4,3 5,-1 3,3-2,-1 1,1 2,4-4,3-4,-2-4,1-5,0-2,3-2,1-1,2 0,9-5,4-1,9-5,5-4,3-4,1-4,-1-2,5-1,0 0,0-1,2-5,0 0,2 0,0-4,3 1,-3 1,-6 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47.23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5 170,'-5'0,"8"0,3-5,10 0,11-6,6 1,5-3,6 0,5-6,2 0,6 4,3 3,0 0,-1 2,-2 2,-1-1,-11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6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 24575,'0'-52'0,"0"47"0,0 33 0,0 814-1365,0-818-5461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47.5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481 22,'-5'0,"-1"-4,-4-2,-5 0,-4 1,1 11,-1 4,-2 9,-2 6,-1 8,-1 7,-1 6,-1 4,0 3,0 5,0 3,1 3,-1 5,1 0,4 2,1-3,5 1,4-3,5 2,4-2,1-4,16-3,5-7,8-3,4-1,6-5,6-4,-1-5,2-4,3-2,2-1,2-6,1-6,1-1,-5-3,0-4,-5-2,-5-3,-4-1,-4-1,-2-1,-6 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48.69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108 1,'-5'0,"-1"9,0 7,-3 6,0 3,-4 3,2 0,1 5,3 0,-1 1,0-2,1-2,3-1,1-2,1-9,6-13,2-11,4-9,1-7,3 0,-1 0,2 4,-1-1,0 4,4 0,2 2,2 0,3 1,1-2,5 2,2 3,0 3,-2 2,0 2,-3 2,0 0,-1 0,-1 1,1 4,-1 6,0 1,0 3,1 7,-6 6,-5 1,-1-3,-4-2,-3-1,-3 1,-2 0,-2 1,-1 1,-1 0,1 0,-1 0,0 1,-8-5,-3-2,-4 1,-3 1,-4-3,-2 0,-1-4,-1 0,0-2,0 1,0-2,0-3,0-3,0-2,1-3,4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0.2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19 268,'-5'0,"-6"0,9 0,8-5,12-1,8-5,4 1,6-4,1 2,3-3,9 2,5-1,2-4,0-2,1 2,3-1,0 3,0 0,-2 2,-2 5,-1-2,-5 1,-7 3,-7 2,-4 2,-4 2,-6 5,-7 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0.69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229 5,'0'-4,"0"7,0 8,0 6,0 9,0 10,0 7,-4 10,-2 10,0 7,-3 5,0 4,-3 2,0-4,-2-2,2 0,-3-3,3-6,2-4,-1-5,1-2,-3-1,2-7,2-5,3-2,-2-3,0-3,2-3,-3-2,0-2,2-9,6-13,4-16,1-7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2.09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163 186,'-4'0,"-2"-5,4-5,4-6,5 0,6-2,5-3,4 3,-1 0,-1 3,2 3,1 5,-3-2,-1 1,2 2,0 2,3 2,1 10,0 12,-3 8,-6 4,-5 0,-1 4,-1 1,-3 2,-2 0,-2 2,-1 2,-1 0,0 0,-1-1,1 0,-9-3,-4 2,-2-2,-10-3,-4 2,-1-3,-1-1,1-2,-4-3,0-1,1-5,1-3,2-4,7-1,1-2,1-5,-1-2,-1-3,4-6,0-7,3-11,5-7,4-2,3-6,3-1,0 2,2 2,0 1,0 3,4 1,1 1,5 6,-1 1,4 4,3 5,3 4,4 4,1 6,1 3,1 1,5 7,1 2,0 3,-2-3,-1 2,-1-3,-2 0,0 3,0-2,-1 1,0-3,0-4,0 2,1-2,-1-3,1-2,-1-2,0-2,1-9,-5-4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2.56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 34,'-4'-4,"-3"-7,6 0,3 5,5 4,6 11,5 9,4 6,3 7,6 4,3 4,-1 5,-1 4,4 2,-1 7,-2 2,-1 5,-2 1,-2-3,-5 3,-3-1,-4-3,-4-2,-6-3,-2-1,-3-1,-1-6,-1-2,-5-3,-1-1,1-3,-9-4,0-3,-3-7,1-3,0-1,-2-4,3 0,3-13,4-6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4.8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24 160,'-5'0,"-6"0,4 0,7 0,13 0,8 0,6 0,7 0,2-5,4 0,4-6,-1 1,2 1,1 2,3-1,1-1,2 3,1-4,0 1,0 1,0 3,1-3,-6 0,-1 2,-4 1,-1 2,-2-3,-4 0,-4 0,-2 1,-3 3,0 0,-5 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5.12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1 236,'4'0,"7"0,9 0,12-5,3-1,6 0,0-3,2-1,3-2,3 0,1-1,2 0,1-1,5-3,1 1,0-1,-1 2,-6 4,-3-1,0 2,-5 3,-5 1,-5-1,-3 0,-3 1,-5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5.42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1,'-4'0,"7"0,8 0,6 0,5 0,4 4,0 2,2 9,5 1,1 3,-1 3,-1 2,-2 1,-6 2,-2-1,-5 1,-2 5,-2 1,-4-1,-3-1,-3-1,-2-1,-10 3,-4 1,-3-1,0-1,-6-2,-4-1,-1-5,-2-2,1 0,0 0,0-2,1-1,0-4,0-3,5-4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6.1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582 242,'-10'0,"-2"-4,1-6,-3-2,1-3,3-3,4-4,2-2,2-1,5 3,3 1,5-1,5 5,4 3,3 6,3 3,0 3,2 2,-1 0,1 6,-1 0,0 5,-1 0,1 3,0 3,-5 4,-2 2,-4 7,-4 2,-5 1,-4 3,-1 0,-11 4,-4 3,-9-1,-4 1,-3-2,-6 2,-1-4,-3 3,-4-3,0-3,-1-4,-2 3,-2-1,-3-1,0-3,-2 0,4-3,2-4,4-2,5-5,4-5,4-4,2-4,1-2,6-6,6-10,6-9,13-3,5-3,7 1,1-1,1 6,-2 1,0 2,7 3,0 0,-1 4,2 4,-4-1,0 2,0 2,1 2,2 3,2 0,0 2,-3 9,-1 3,-4 5,-1-2,1 2,-1 7,0 4,-2 1,-4 1,-3-1,1 0,0-1,2-5,1-2,-3-4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7.2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113 198 24575,'-39'-30'0,"-6"-5"0,42 33 0,0-1 0,1 0 0,-1 0 0,1 0 0,-1 0 0,1 0 0,0-1 0,0 1 0,1-1 0,-1 1 0,-1-6 0,3 7 0,0 1 0,0-1 0,0 0 0,0 0 0,0 0 0,0 0 0,0 0 0,1 0 0,-1 0 0,1 1 0,-1-1 0,1 0 0,0 0 0,-1 1 0,1-1 0,0 0 0,0 1 0,0-1 0,1 1 0,-1-1 0,0 1 0,1-1 0,-1 1 0,0 0 0,1 0 0,0 0 0,-1 0 0,1 0 0,0 0 0,-1 0 0,1 0 0,0 1 0,3-1 0,6-3 0,0 1 0,1 0 0,22-2 0,25 1 0,63 4 0,-70 2 0,95-9 0,-119 2 0,0 1 0,0 0 0,1 2 0,33 1 0,-61 1 0,0 0 0,0 0 0,1 1 0,-1-1 0,0 0 0,1 0 0,-1 1 0,0-1 0,0 0 0,0 1 0,1-1 0,-1 1 0,0 0 0,0-1 0,2 3 0,-3-3 0,0 0 0,0 1 0,0-1 0,1 1 0,-1-1 0,0 1 0,0-1 0,0 1 0,0-1 0,0 1 0,0-1 0,0 1 0,0-1 0,0 1 0,0-1 0,0 1 0,0-1 0,0 1 0,-1-1 0,1 1 0,0-1 0,0 0 0,0 1 0,-1-1 0,1 1 0,0-1 0,-1 1 0,-4 4 0,0 1 0,0-1 0,0 0 0,-9 6 0,0 0 0,-3 4 0,1 1 0,0 1 0,1 1 0,-18 28 0,29-40 0,0 1 0,0 0 0,1 0 0,0 0 0,1 0 0,-1 1 0,1-1 0,1 1 0,-1 0 0,1-1 0,1 1 0,0 0 0,0 0 0,0 0 0,1-1 0,3 16 0,-3-19 0,1 0 0,0-1 0,0 1 0,0 0 0,1 0 0,-1-1 0,1 0 0,0 1 0,0-1 0,0 0 0,1 0 0,-1-1 0,0 1 0,1-1 0,0 0 0,0 1 0,0-2 0,0 1 0,0 0 0,0-1 0,5 1 0,9 3 0,1-1 0,-1-1 0,29 2 0,-35-5 0,-1 0 0,1-1 0,0 0 0,-1-1 0,1 0 0,-1-1 0,0 0 0,0-1 0,0 0 0,0 0 0,-1-1 0,1-1 0,-1 0 0,-1 0 0,1-1 0,-1-1 0,0 1 0,10-12 0,-7 6 0,-1-1 0,-1 0 0,0 0 0,-1-1 0,0-1 0,-1 1 0,-1-1 0,-1 0 0,0-1 0,-1 0 0,5-25 0,-8 23 0,-4 23 0,-8 32 0,7-25 0,-43 156 0,45-165-39,1 1 0,-1 0 0,0 0 0,1-1 0,-1 1 0,1 0 0,0 0 0,0 0 0,0 0 0,1-1 0,-1 1 0,1 0 0,-1 0 0,1 0 0,0-1 0,0 1 0,0 0 0,0-1 0,1 1 0,-1-1 0,1 1 0,-1-1 0,1 0 0,0 0 0,0 0 0,0 0 0,0 0 0,0 0 0,1 0 0,-1-1 0,1 1 0,-1-1 0,1 0 0,2 2 0,19 7-6787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6.31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0 170,'0'-4,"0"-6,0-7,0-4,0-3,0-2,0-1,5 4,0 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6.7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120 1,'-5'0,"-1"4,-5 2,1 4,-4 5,1 5,3 3,-1 2,1 1,2 2,2-1,3 0,2 0,5 0,6 0,11 0,7-1,2-4,1-1,-1-5,0 0,-1-3,-1 1,-1-2,0 1,-1-1,0 1,1 4,-6 3,-5 2,-14-2,-9 1,-6-5,-2 1,-7-4,-4 1,-3-1,0-4,0 1,0 0,1-3,1-2,0 2,0 1,0-2,1-2,0-10,4-9,6-1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7.0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1 345,'0'-5,"0"-5,8-6,9-5,5 1,3 0,6-2,4 4,-1 0,3-2,0 3,-2 0,2-2,-1 2,3 0,-1 3,2-1,-1 2,-4 3,-1 4,-4-2,-1 0,-2 2,-1 2,0 2,-5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7.95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1,'-4'0,"-3"4,1 11,2 8,0 3,2 3,1 5,5 1,2 4,1 4,-2 4,-2-2,4 1,0-3,0 0,2-3,0 1,-2-2,-2 1,-1-1,-2-3,-2-4,5-2,1-2,-1-1,-1 0,-1-6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8.2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0 452,'0'-4,"0"-11,0-7,0-5,0-6,0-2,0 0,0 2,0 1,0 3,5 1,0 1,6 5,-1 2,3 4,5 5,2 0,4 1,1 3,6-2,1 0,1 3,-1 1,3 2,0 1,3 2,-1 0,-1 9,1 4,0 3,-3 0,-2 5,-2 4,-2 3,-6 0,-1 5,-5 1,-6-1,-3 4,-4-1,-2 3,-1-1,-10-2,-3-3,-3 2,0 0,-6-7,2-3,-6-2,1 1,2-5,-1-5,4 0,1-3,-1-3,4-4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8.8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0,'13'0,"19"0,7 0,2 5,-1 1,-3 8,-4 3,-2 2,-2 3,-7 2,-2 1,1 1,-5 1,1 0,-3 0,-4 0,-4 0,-2-1,-2 1,-2-1,-1 1,1-1,-1 1,0-1,-4 0,-6-4,-5-15,-1-13,-1-6,2-4,4-6,4-2,4-2,1-1,3-1,0 1,1 0,0-1,-1 1,5 1,6-1,1 1,7 4,1 2,2 3,0 2,2 1,2 5,0 3,4-2,3 1,0 1,-2 2,-1 1,-1 2,-2 0,0 1,0 1,-1-1,0 5,0 1,-4 5,-1-1,-1 4,2 3,-3 4,-1 2,-3 2,-4 1,-4 1,-3 1,-3-1,-1 0,0-1,-1 1,0 0,1-1,-5 1,-2-1,2-4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9.00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97,'-4'-27,"2"-8,2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9.5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30 109,'0'5,"0"5,0 6,0 5,0 3,4 2,2 2,0-1,3 1,0-1,-1 5,2 1,-1-1,-1 4,-2 0,-3-2,-1-2,-2-2,0 3,0 0,0 0,-1-3,1-9,0-19,-5-8,-1-9,0-6,-3-3,0-3,2-1,-4-1,2 1,1-4,3-1,-3 0,0 2,1-4,2 1,2 1,1 1,2 3,9 0,3 2,5 5,-2 2,7 4,-1 0,0 4,2-2,1 2,1-1,5 1,2-1,0 0,-1-1,-1 2,-1 2,-1 4,-1 2,-1 2,1 1,-1 2,-4 4,-2 1,0 9,-2 7,-1 4,-3 1,1 6,-3 2,-2-1,1-2,-2 3,-2 0,-2-1,-2-3,-1-1,-2-2,0-1,0 0,8-5,4-6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1:59.87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108 12,'-5'-4,"-5"-2,-2 4,-2 4,0 9,3 8,3 5,4 3,1 6,2 2,-3 3,-2 1,1 2,0 3,2-1,2 1,0-2,0 0,1-3,1-2,-1-4,0 2,0-1,0-2,1-1,-1-2,0-1,4-6,2-1,5-5,4-5,4-4,4-4,2-2,2-1,0-5,0-2,1 0,-1-7,-5-2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0.09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5 314,'-5'0,"8"0,12-9,9-3,8-4,8 1,7-2,3-2,3-3,6-1,2 2,4 1,0-1,2 3,3 1,4-3,-2-1,0-2,-12 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7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17 24575,'7'-7'0,"4"-2"0,-10 9 0,-1 1 0,1 0 0,0 0 0,-1 0 0,1-1 0,-1 1 0,0 0 0,1 0 0,-1 0 0,0 0 0,1 0 0,-1 0 0,0 0 0,0 0 0,0 0 0,0 0 0,0 0 0,0 0 0,0 1 0,3 276 0,-6-143 0,5-45 0,-4 99 0,1-184-76,1 0 1,-1 0-1,0 0 0,0 0 0,0 0 0,-1 0 0,0-1 0,0 1 1,0 0-1,0-1 0,-1 1 0,1-1 0,-1 0 0,0 0 1,-1 0-1,1 0 0,-7 4 0,-9 8-6750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0.38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374 0,'-4'0,"-7"0,-5 0,-4 0,0 5,0 1,3 5,0 8,-2 7,-2 2,-1 6,-3 7,-1 4,0 9,4 3,1 3,0 3,3 0,5 3,5 0,3-3,3-3,2-8,1-3,0-5,4-2,2-3,3-4,10-3,6-3,2-5,2-8,0-2,4-3,0-4,4-2,0-3,-7-1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1.1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134 28,'-5'-5,"-1"-5,-4-2,0 11,-4 5,1 7,3 5,3 10,2 4,-1 2,-1 5,1 0,2-2,-3-1,-1-4,2-1,2-1,0-1,3-1,4-9,3-12,5-7,-1-7,4-3,-1-3,2-4,3 1,3 0,2 2,1 0,2 3,1 3,0 3,0-1,0 0,0 2,0 1,-1 3,1 0,-1 2,1 0,-1 0,1 0,-1 10,1 2,-5 4,-2 0,-4 1,0-3,1 2,-1 2,0 2,-2 3,-4 2,-3 1,-3 0,-11 1,-5 0,-4-5,0-1,-6-4,1-1,-1-3,-1 1,-1-2,-1 1,-1-1,0-3,-5 1,-2 0,1-3,1 3,1-1,1-1,2-3,0-2,0-1,5-6,7-2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1.51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1 309,'4'0,"7"-4,5-7,5-1,3-2,2 0,1-2,1 2,-1-1,5-2,1 1,0 0,-2 1,4 0,-1 2,-1-2,-1 3,-3 2,0-1,-2 2,-1 1,1-1,-1 0,0 2,0 2,-4-3,-2 1,-4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4.1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427 1,'-9'0,"-3"4,-4 11,1 7,2 5,0 6,2 7,2 5,-1 5,1 2,-3 1,-3 1,0 1,-1-1,-3 0,-3-1,-1 0,2 0,1 0,-1-4,-1-3,3-3,0-5,3-5,5-3,-1-2,2-1,3-2,-2-4,9-10,5-7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4.5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543 1,'-9'0,"-3"4,-4 7,1 5,2 9,4 5,-1 7,-3 1,-4 3,-4 3,-2 4,2 3,0 1,0 1,-2 0,-1-4,-1-1,0 0,-2-4,5 0,1-3,0-5,-1-2,3-4,1-3,3 0,0-1,2 0,-1-5,1-1,9-13,4-8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5.44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510 293,'-4'0,"-7"0,0-4,-4-2,-3-4,1-5,-1-4,3-4,3-2,4-2,4 0,6 0,4-1,9 6,7 1,4 4,2 6,1 4,0 3,0 8,-2 2,-4 9,-2 2,-4 3,-2 3,-2 1,1 6,-2 2,-3 1,-3 3,-3 0,-1-1,-1-3,-2 3,-8 0,-4-2,-8 3,-5-1,-3-1,-1-3,1-1,-5-1,0-2,-4-1,0 0,-2 0,-3 1,0-1,0-5,1 0,0-5,3 0,2-3,4-4,7-12,8-10,8-8,4-4,5-3,1-1,1 0,5 1,2 0,-1 0,7 1,2 0,2 5,3 6,-2 2,0 2,1 4,2 3,1 3,2 1,1 6,1 1,-5 5,-2 0,1 8,2 0,-4 1,-1 3,2 0,2-2,-4-1,1 0,0-2,-2 0,1-4,1-3,-2-4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5.8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77,'0'-4,"0"-6,0-7,5 1,5 3,6 3,5 4,3 7,2 3,1 10,1 12,4 6,1 7,5 5,-1 4,-1 4,-3 1,-2 5,-2 2,-6 0,-2 3,-5 0,-5-2,-5 2,-3 9,-11 0,-4-6,-5-7,1-3,-6-8,0-6,1-7,-2-4,-1-4,-1-1,4-1,0-4,5-2,0-4,-2-4,3 0,-1-1,2-3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7.00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70 108,'-9'0,"-7"0,-1 5,-2 1,10-1,13 0,4-6,6-3,6-1,3 1,2-4,2 0,0 1,5-2,2-1,-1 3,-2 1,4 3,-1-4,4 0,0 1,-3 2,2-4,0 1,-3 0,3 2,-2 2,-1 2,-2 0,-2 1,-2 0,-1 0,-1 0,0 5,-4 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7.29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18 172,'-4'5,"-7"1,9-1,8 0,12-2,8-5,4-3,1 0,0-4,0-1,-2 2,4 2,0-3,4 1,0 1,3-2,-1 0,2-3,3 1,2 2,-1-2,1 1,-4 3,0-3,-2 1,1 1,-2 3,-3 2,-3-3,-8-1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7.6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52 157,'0'-5,"-5"-1,-1-4,1-5,0-5,11 2,4-1,5 3,0-1,2 3,2 4,3 4,2 6,1 9,1 3,1 7,-4 6,-2 3,-5 1,0 0,-3 0,1-1,-2 0,-3-1,-3 4,-3 2,-1-1,-2-1,0-1,-1-2,1 0,-10-2,-2 1,-4-1,-8 0,-5 0,-2-4,0-1,-3-5,-1 0,1-3,2 0,1-1,3-3,5-3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49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26 24575,'0'-2'0,"0"1"0,0-1 0,0 1 0,0 0 0,0-1 0,0 1 0,-1-1 0,1 1 0,0-1 0,-1 1 0,1 0 0,-1-1 0,0 1 0,0-2 0,0 3 0,1-1 0,-1 1 0,1 0 0,0 0 0,-1-1 0,1 1 0,-1 0 0,1 0 0,0 0 0,-1 0 0,1 0 0,-1 0 0,1 0 0,-1-1 0,1 1 0,0 0 0,-1 1 0,1-1 0,-1 0 0,1 0 0,-1 0 0,1 0 0,0 0 0,-1 0 0,1 0 0,-1 1 0,1-1 0,0 0 0,-1 1 0,-3 1 0,1 1 0,0 0 0,0 0 0,0 0 0,0 0 0,1 0 0,-1 1 0,-2 5 0,-7 15 0,0 0 0,2 1 0,2 0 0,0 1 0,1 0 0,2 0 0,-4 35 0,2 190 0,8-229 0,-1-9 0,0 0 0,2-1 0,-1 1 0,2 0 0,0-1 0,7 21 0,-9-29 0,1 0 0,0 0 0,0 0 0,0-1 0,0 1 0,1-1 0,0 0 0,-1 1 0,1-1 0,0 0 0,0-1 0,1 1 0,-1 0 0,0-1 0,1 0 0,0 0 0,-1 0 0,1 0 0,0-1 0,0 1 0,0-1 0,0 0 0,8 1 0,0-1 9,0-1-1,0-1 1,1 0-1,-1 0 1,0-1 0,0-1-1,0 0 1,-1-1-1,1 0 1,-1 0-1,0-2 1,0 1-1,11-8 1,-8 4-158,-1-1 1,0 0-1,-1 0 1,0-1-1,-1-1 1,0 0-1,-1 0 1,0-1-1,12-22 1,-13 17-6678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8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15 157 24575,'-7'-20'0,"6"18"0,0 1 0,1 0 0,-1-1 0,0 1 0,1 0 0,-1-1 0,0 1 0,1-1 0,0 1 0,-1-1 0,1 1 0,0-1 0,0 1 0,0-1 0,0 1 0,0-1 0,0 1 0,1-3 0,1-1 0,0 1 0,1 0 0,-1 0 0,1 0 0,0 0 0,0 0 0,0 1 0,0 0 0,0-1 0,1 1 0,0 0 0,0 1 0,0-1 0,0 0 0,0 1 0,0 0 0,1 0 0,-1 1 0,1-1 0,-1 1 0,1 0 0,6-1 0,14-2 0,-1 1 0,49 1 0,-66 2 0,115 3 0,96-3 0,-202-3 0,1 0 0,29-9 0,13-3 0,-58 15 0,-1-1 0,1 1 0,0 0 0,0 0 0,-1 0 0,1 0 0,0 0 0,0 0 0,0 0 0,-1 0 0,1 0 0,0 1 0,0-1 0,-1 0 0,1 0 0,0 1 0,0-1 0,-1 0 0,1 1 0,0-1 0,-1 1 0,1-1 0,-1 1 0,1-1 0,0 1 0,-1-1 0,1 1 0,-1-1 0,0 1 0,1 0 0,-1-1 0,1 1 0,-1 0 0,0 0 0,0-1 0,1 1 0,-1 0 0,0 0 0,0-1 0,0 1 0,0 0 0,0 0 0,0 0 0,0-1 0,0 1 0,0 0 0,0 0 0,0-1 0,-1 1 0,1 1 0,-14 45 0,11-39 0,-10 26 0,6-18 0,1 1 0,1 0 0,0 1 0,-4 28 0,9-41 0,0-1 0,0 1 0,0-1 0,0 0 0,1 1 0,-1-1 0,1 1 0,1-1 0,-1 0 0,0 1 0,1-1 0,0 0 0,0 0 0,0 0 0,0 0 0,1-1 0,0 1 0,-1-1 0,1 1 0,1-1 0,-1 0 0,0 0 0,7 4 0,3 1 0,0-1 0,1 0 0,0-1 0,0 0 0,0-1 0,1-1 0,-1 0 0,1-1 0,0 0 0,0-2 0,0 0 0,1 0 0,-1-1 0,0-1 0,0-1 0,0 0 0,0-1 0,0 0 0,-1-1 0,1-1 0,24-12 0,-26 11 0,-1-2 0,1 0 0,-1 0 0,0-1 0,-1 0 0,0-1 0,14-17 0,-20 19 0,1 1 0,-2-1 0,1 0 0,-1 0 0,-1 0 0,1-1 0,-1 1 0,-1-1 0,1 0 0,-2 0 0,1 0 0,-1 0 0,0-11 0,-1 18 0,-2-53 0,2 52 0,-1 0 0,1 0 0,-1 0 0,0-1 0,0 1 0,0 0 0,0 0 0,-1 0 0,1 0 0,-1 1 0,1-1 0,-1 0 0,-4-4 0,5 7 0,1-1 0,0 1 0,-1 0 0,1 0 0,0-1 0,-1 1 0,1 0 0,-1 0 0,1 0 0,0 0 0,-1 0 0,1-1 0,-1 1 0,1 0 0,-1 0 0,1 0 0,0 0 0,-1 0 0,1 0 0,-1 0 0,1 1 0,-1-1 0,1 0 0,0 0 0,-1 0 0,1 0 0,-1 0 0,1 1 0,0-1 0,-1 0 0,1 0 0,0 1 0,-1-1 0,1 0 0,0 0 0,-1 1 0,1-1 0,0 0 0,0 1 0,-1-1 0,1 0 0,0 1 0,0-1 0,0 1 0,0-1 0,-1 0 0,1 1 0,-8 24 0,7-22 0,-8 37 0,1 0 0,3 1 0,1 0 0,2 0 0,3 52 0,38 204 0,-15-151 0,-6 1 0,-2 167 0,-16-308 0,0 1 0,0-1 0,-1 1 0,0-1 0,0 1 0,-4 10 0,4-16 0,1 1 0,-1-1 0,0 0 0,1 0 0,-1 1 0,0-1 0,0 0 0,0 0 0,0 0 0,0 0 0,0 0 0,0 0 0,0 0 0,-1-1 0,1 1 0,0 0 0,0 0 0,-1-1 0,1 1 0,0-1 0,-1 0 0,1 1 0,0-1 0,-1 0 0,1 0 0,-1 1 0,1-1 0,-1 0 0,1-1 0,0 1 0,-1 0 0,1 0 0,-1-1 0,1 1 0,0 0 0,-1-1 0,-1-1 0,-5-1 0,0-1 0,1 0 0,-1 0 0,1-1 0,0 0 0,1-1 0,-13-11 0,-39-52 0,43 51 0,3 1 0,0 1 0,1-1 0,0-1 0,2 0 0,0-1 0,-11-31 0,17 37 0,-1 0 0,2 0 0,-1 0 0,2 0 0,0-1 0,0 1 0,1-1 0,1 1 0,1 0 0,-1-1 0,5-13 0,6-7-170,2 1-1,1 0 0,1 1 1,1 1-1,2 1 0,2 0 1,23-26-1,-3 6-6655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2:08.4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165 347,'-5'0,"-1"-4,1-7,-4-1,0-2,1-5,2-2,3-3,1-2,1 0,0-1,2 0,4 4,1 2,4 0,6 3,4 1,3 3,2 4,1 3,1 4,5 1,2 2,-2 1,0-1,-2 6,-1 0,-6 9,-2 6,0 5,-4 6,-5 2,-4 5,-4 4,-2 0,-2 1,0 2,-1 3,-4-3,-2 0,-8-4,-3 1,-1-3,2-4,-6 1,-2-1,-2-2,-6-3,-1-2,0-1,-2-1,-1-6,3 0,1-5,3-5,2 0,1-2,0-2,5-11,7-10,5-12,4-5,4-2,2 0,0 1,2 1,3 2,3 1,-2 1,4 5,4 7,4 5,4 5,2 2,2 8,1 1,1 10,-1 2,0 2,0-2,0 0,0-3,-1 1,1-3,-1 2,0-3,1-2,-1-4,1-3,-1-1,1-1,-1-2,1 1,-1-1,1-4,-1-1,1-5,-1 0,0-3,1 2,-5-3,-2-2,1-4,-3-2,-1-2,-3-1,-4 0,-4-1,-2 0,-11 4,-5 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0.8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269 6,'0'-4,"0"3,0 9,0 9,0 9,0 9,0 6,-4 9,-2 9,-3 3,-1 3,-3 3,2-1,-3 0,-3-3,2-4,-1-3,-1-4,1-2,0-5,2-3,0-4,1-4,5-1,-3-1,2-2,-2-2,1-2,2-1,2-6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1.2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27 250,'0'-4,"0"-6,-4-5,-2-4,1-3,0-2,2-2,1 0,1 1,5 3,2 3,4 3,4 5,4 5,4 2,1 3,2 1,5 1,5 0,1 0,3 0,4-1,1 0,8 0,2 0,1 0,-1 0,-1 5,-6 0,-1 4,-6 1,-9 3,-5 3,-4 3,-4 2,-7 3,-4 5,-4 1,-2 1,-10 3,-3 0,-8 2,-5 0,-6-3,-3-2,-3 2,0-1,-2-5,2-4,-2-1,2 0,3-4,-2-1,3-3,1-4,7 0,3-1,1-3,4-1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2.0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99,'0'-4,"0"-6,4-1,2-2,3 0,5 3,0-2,2 2,2 3,2 2,3 2,0 6,2 2,-5 4,0 2,0 1,1 5,1-2,1 1,0 3,2-3,-1 0,1 3,0-4,0 1,0 2,-5 2,-1-3,-3 1,-1 1,-3 1,-3 2,-4 1,-6-3,-3-1,-10-4,-6-4,-4-4,2-8,4-7,6-11,5-7,3-2,3-2,6 5,1 3,0 0,8 0,1 0,2 3,-1 1,0-1,2-1,2 3,2-1,1 4,-4-1,1 3,-1 3,2 4,1 1,1 3,1 1,0-4,1-1,0 0,0 2,0 0,0 1,-1 2,1-1,0 1,0 9,-1 2,-3 8,-7 5,-4 3,-5 0,-3 1,-1-1,-2-1,0 0,0-1,-4 0,-1 4,0 1,-3 0,-4-1,1-1,-3-6,2-2,-2-5,3 0,2-3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2.1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40 76,'-4'-4,"-2"-6,1-5,-3 0,-1-1,2 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2.76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77 0,'0'9,"-5"6,0 5,0 4,-4 1,1 1,1 1,-3-5,1-2,1 0,3 1,2 0,1 2,1 1,1 0,1 1,-1-1,0 1,1 0,-1-8,0-12,0-10,5-10,0-5,1-8,2-3,1-2,-2 2,3 2,-1 1,-2 1,2 2,4 0,4 0,3 5,2 6,2 4,1 5,0-1,1 0,-1 1,0 2,0 1,0 1,0 1,-5 4,-1 2,-4 8,0 6,-2 4,0 1,-2 2,-3-1,-2 1,-3-1,-2-1,0 0,-2 0,-8 0,-3 0,1-1,-2-3,1-2,3 0,-2-3,10-4,9-13,12-10,2-3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3.0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199 21,'0'-4,"0"-6,0 3,-4 7,-1 8,-5 7,1 4,-4 8,-3 4,1 4,-1 1,2 3,-1-2,-2 2,2-1,4 0,-1-1,2-4,2-2,4-2,1-3,1-1,2-1,0 0,5 1,5-5,6-6,3-4,0-5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3.27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26 190,'-4'0,"-5"0,-2-5,10 0,9 0,7 0,6-2,7 0,7-4,7 1,4-2,2 0,2 3,1-2,0 2,0-3,-1 2,0-3,-1 2,1 2,-1-1,1 0,-10 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3.58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621 69,'-8'0,"-4"-4,-3-6,-3-1,1-3,-1 2,-1 1,-1 4,-3 11,0 5,-2 13,1 8,-5 6,-2 6,-4 9,1 3,1 1,2 0,2 3,2 0,1-1,1-3,5-5,2-3,3-2,1-3,2 0,3-4,3-3,3-3,2-4,1-1,9-1,3-1,3-4,4-1,3-5,5 0,4-2,3 1,6-2,3-3,-5-3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5.32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172 363,'0'4,"-4"1,-1 13,-1 7,-2 8,0 7,-4 4,1 8,-1 4,-4 0,1-1,-1-1,2-2,4-5,3-3,-1 1,0-5,2-3,2-5,2-4,9-6,4-15,4-13,0-10,-3-11,-4-4,-3-2,-2-3,3 0,-1-2,0-3,-1 1,-2-1,-1-1,0-3,-1-2,0-1,0-1,0 4,-1 5,1 5,0 5,0 3,4 6,6 11,5 11,4 6,4 9,1 7,1 4,1 1,4 0,1 3,0 2,-2-2,3 3,1 0,-2-2,-6 2,-3-1,-1-1,0-2,1-3,-4 0,0-6,-4-2,1-4,-3-9,-3-10,1-4,-2-9,-1-6,2-3,-1-1,3-5,-1-1,-2-3,-2-4,1-4,1-2,2-6,0-7,3-2,-2-3,2 1,-1 3,1 7,-1 9,-3 7,1 7,-1 3,-2 2,2 6,0 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8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92 24575,'1'-5'0,"0"0"0,0 0 0,0 0 0,1 0 0,0 0 0,0 1 0,0-1 0,1 1 0,-1 0 0,4-5 0,13-27 0,-53 223 0,21-98 0,-20 212 0,16-116 0,11-131 0,4-17 0,-2-1 0,-2 0 0,-1-1 0,-21 61 0,18-76-1365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7.10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394 269,'4'0,"1"-4,5-1,0-5,2 1,4 0,-1-1,-3-4,0 1,-1-2,-8 2,-11 2,-10 5,-5 2,-3 2,-2 1,0 1,-3 1,-1-1,1 1,1-1,2 5,1 1,2 3,0 1,0 3,1-1,4 2,1-2,4 1,0-1,3 1,4 3,2 3,12 2,8-2,10-5,2 0,-1-2,1-4,0-3,-1-2,0-2,0-1,0-9,0-3,-5-3,-1 0,0-1,2 2,-4-1,0 3,-2-2,-1 2,2-1,-5 6,-6 8,-3 8,2 7,5 5,5 3,4-3,4 0,1 0,2 1,1-4,-1-4,1-6,-1-7,0-8,0-3,-4-5,-2 2,-4-7,0-3,1-3,-2 0,2 3,-4 3,-2-1,1 4,-2 1,-2 6,-3 11,-1 8,-2 7,0 5,-2 3,1 2,0 0,-1-8,5-11,1-12,5-8,-1-7,4-4,-1-2,1 0,0-1,0 0,-1 1,2 5,-2 1,1 5,2 4,0 9,0 4,3 7,2 5,1 0,-1 3,-2 2,2 2,0 2,2-3,-3-1,0-4,-4 0,-4-6,-5-10,-2-8,-2-8,-2-4,-1-3,4-2,6 4,2 1,2 5,3 4,0 9,1 5,-3 6,1 2,2 3,2 0,2-3,2 1,1 0,1-3,0-3,0 2,0 1,0-3,0 4,0-1,-1 2,1 5,0 3,-1-1,1-4,-4-8,-2-5,0-2,-3-10,0-2,2-3,-3-3,0 2,3 0,-3-2,1-1,2 3,-3 1,-3-2,0-1,-1-2,-4-1,-6 3,-8 5,-7 5,-1 9,-2 4,-3 1,-1 5,2 5,0 0,4 2,0 2,2 3,4 1,-1 2,2 0,1 1,3 0,-3 0,0 0,1 0,1 0,3 0,9-4,3-2,5-4,8 0,4-3,2-4,-4-2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7.3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49,'-5'0,"8"0,7 0,6 0,5 0,2 0,2-4,1-2,1 0,-2 2,1 1,-1-3,0-1,0 1,0 2,-5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7.58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49 1,'-5'4,"-4"2,-3 3,-1 1,4-1,12-3,11-2,6-1,5-2,14-1,9-5,5-1,2 0,-1 1,0 2,-1 1,-2-4,-9 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7:57.9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11,'0'-4,"-4"-2,-2 5,1 11,0 8,2 9,2 4,0 1,0 0,1-2,0-2,1 3,-1 0,0 0,0-2,0-2,0-1,0-5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00.7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473 178,'4'0,"6"0,5 0,4 0,-1-5,1 0,1-5,-3-4,1 0,-4-2,-4-2,-3-2,-4-2,-6 2,-6 6,-7 4,-4 4,-3 3,-6 3,-3 0,1 1,-3 0,-5 4,1 1,-2 8,2 2,-1 2,2 2,3 2,-2 2,2-4,7-1,3 1,2 1,5 1,5 1,4 1,4 0,3 1,1 0,9-1,3 1,8 0,5 0,2-4,1-2,3 0,6-3,5 0,3-3,2-3,2-4,1-3,1-2,-1 0,0-2,0 0,-5-3,-1-3,1 2,-5-4,-3 0,-5-2,1 0,-1-2,-1 2,-3-3,-1-2,-1 1,-1 0,-1-3,0 2,1 0,-5-2,-1 2,0 0,-3-2,0 3,-3-1,-3-2,-4-2,-7 3,-11 3,-9 6,-4 2,-2 4,-2 1,2 6,-5 1,0 0,1 7,2 2,1 2,2 3,0-2,1-1,0 2,1 2,4 1,1 1,4 1,5 1,4 0,2-1,7 1,11-4,7-6,5-6,1-3,1-4,4-2,1-5,-2-1,-1-5,-1 1,-3-3,0 0,-5 0,-3 1,1-2,-3-2,0 1,-3-1,1 3,-2-2,-8 7,-4 9,-6 4,-2 5,0 6,-3-1,1 2,1 3,12-4,13-3,8-4,4-4,2-3,-1-1,0-1,-1-1,2 0,2 1,-2-1,-1-4,-1 0,-2-1,3-2,2-1,-1-2,-1-4,-2-4,-1-2,-5 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01.01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126 416,'4'-4,"10"-10,7-11,3-6,3-5,-4-5,-1 0,-1 2,-3 1,-1 1,-4 4,-3 2,-8 8,-8 7,-4 10,-3 6,-5 8,-3 11,-2 6,-2 3,4 1,2 0,-1-2,3 0,0-1,-1 4,3 1,-1-1,3 3,-1 0,2-1,3 2,-1-1,1-1,3-2,1-2,2-2,2-1,1 0,0-1,0 0,9-3,2-3,4-3,8-4,4-5,2-2,-1-3,0-1,0-1,-2-4,0-1,-5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01.24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0,'-5'0,"8"0,7 0,10 0,7 0,2 0,4 0,2 0,2 0,0 0,2 0,-2 0,1 0,-1 0,1 0,-6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01.8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 0,'0'4,"0"6,0 5,0 4,0 3,0 3,0 0,0 1,0 0,0-1,0 0,0 0,0 0,0 0,0 0,0-1,0 1,0 0,0-1,0 1,0 0,-4-5,-1-5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02.0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11,'0'-5,"0"0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02.5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394 100,'0'-4,"0"-5,-5-2,0-3,-4 1,-6 3,-3-1,-3 1,-3 2,0 3,-2 2,1 2,-1 0,1 2,0-1,0 5,0 1,5 3,1 6,3 3,6 3,3 3,-1 0,2 2,0-1,3 0,9 1,9-1,9 0,5 0,2-5,0-5,-1-1,-2-3,-1 0,-1-1,-1-2,0-3,-1-2,-4 3,-1 0,0-1,-3 3,-12 0,-12-1,-12-2,-12 3,-4-1,0-1,1-2,3-1,3-1,1-2,3 0,0 0,1-4,3-6,7-1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2:29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0 299 24575,'103'-119'0,"-44"47"0,-48 61 0,0 0 0,0 1 0,1 0 0,0 1 0,1 0 0,0 1 0,21-10 0,-26 14 0,0 1 0,0 0 0,1 0 0,-1 1 0,1 0 0,0 0 0,-1 1 0,1 0 0,0 0 0,0 1 0,0 0 0,0 1 0,0 0 0,10 3 0,-15-3 0,-1 0 0,0 0 0,0 1 0,0-1 0,0 1 0,-1 0 0,1 0 0,0 0 0,-1 0 0,1 0 0,-1 0 0,0 1 0,0-1 0,0 1 0,0 0 0,0 0 0,0-1 0,-1 1 0,0 0 0,1 0 0,-1 1 0,0-1 0,0 0 0,-1 0 0,1 0 0,-1 1 0,1-1 0,-1 0 0,0 1 0,-1-1 0,1 0 0,-1 4 0,0 2 0,-1 1 0,0-1 0,0 1 0,-1-1 0,0 0 0,-1 0 0,0-1 0,0 1 0,-11 14 0,0-4 0,4-5 0,0 0 0,1 1 0,0 1 0,-10 23 0,18-35 0,0 0 0,1 0 0,0 0 0,0 1 0,0-1 0,0 0 0,1 1 0,-1-1 0,1 0 0,0 1 0,1-1 0,-1 0 0,1 1 0,0-1 0,0 0 0,0 0 0,0 1 0,1-1 0,0 0 0,0 0 0,0-1 0,0 1 0,5 6 0,0-2 0,0-1 0,1-1 0,-1 1 0,1-1 0,1-1 0,-1 1 0,1-1 0,0-1 0,0 0 0,0 0 0,1 0 0,-1-1 0,1-1 0,0 0 0,18 2 0,12-1 0,0-2 0,64-7 0,-86 5 0,20-2 0,-1-1 0,0-2 0,-1-2 0,1-1 0,-1-2 0,-1-2 0,65-32 0,-97 43 0,27-13 0,52-39 0,-73 47 0,-1 0 0,0 0 0,0-1 0,-1 0 0,0-1 0,-1 0 0,0 0 0,0 0 0,9-20 0,-10 16 0,0-1 0,0 1 0,-2-1 0,1 0 0,1-26 0,-4 38 0,-1-1 0,0 1 0,0 0 0,0-1 0,0 1 0,0-1 0,-1 1 0,1-1 0,-1 1 0,0-1 0,1 1 0,-1 0 0,0 0 0,0-1 0,-1 1 0,1 0 0,0 0 0,-1 0 0,1 0 0,-1 0 0,0 1 0,0-1 0,0 0 0,1 1 0,-1-1 0,-1 1 0,1 0 0,0-1 0,0 1 0,0 0 0,-1 1 0,1-1 0,0 0 0,-1 1 0,1-1 0,-1 1 0,1 0 0,-1-1 0,1 1 0,-1 0 0,-2 1 0,-2 0 0,0 0 0,0 0 0,0 1 0,1 0 0,-1 0 0,1 0 0,-1 1 0,1 0 0,0 0 0,0 1 0,0 0 0,1 0 0,-1 0 0,1 0 0,0 1 0,0 0 0,1 0 0,-1 1 0,1-1 0,-4 8 0,0 0 0,0 0 0,1 1 0,1 0 0,0 0 0,1 1 0,0-1 0,1 1 0,-2 17 0,6-25 0,0-1 0,0 0 0,1 0 0,-1 1 0,1-1 0,1 0 0,-1 0 0,1 0 0,1 0 0,-1-1 0,1 1 0,-1-1 0,2 1 0,-1-1 0,1 0 0,-1 0 0,1 0 0,1-1 0,-1 1 0,1-1 0,-1 0 0,7 4 0,5 3 0,0 0 0,0-1 0,1-1 0,0-1 0,1 0 0,18 5 0,12 0 0,0-2 0,1-1 0,62 2 0,150-10 0,-253-3-42,27 0 98,1-2 0,47-11-1,-75 13-142,0-1-1,-1 0 0,1-1 1,0 0-1,-1 0 0,1-1 1,-1 0-1,0 0 0,0 0 1,-1-1-1,1 0 0,-1-1 1,0 1-1,0-1 0,-1 0 1,6-9-1,0-6-6738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03.1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718 126,'0'-4,"-4"-1,-2-5,-8-4,-5-4,-5 1,-2 3,0 0,-5 3,-1 2,1 4,1 2,-2 1,-1 2,2 1,-2-1,0 1,1-1,2 1,-2 3,0 2,2-1,5 3,3 1,1 2,0 0,4 2,4 3,0-1,3 1,3 2,2 2,3 2,5-3,3-1,8-2,6-5,4 0,2-1,1-3,4-3,9-2,7-1,-1-4,-4-3,-5 0,-4-3,-5-5,-10 1,-8 6,-6 9,4 4,5 1,1 4,6-1,4 3,2-1,-3-3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04.94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167 100,'-4'0,"-6"0,-1 5,1 4,-2 2,-2 7,0 5,-1 2,2 2,-1 0,1-1,4 1,3-2,2 1,-2-6,0 0,1-10,10-5,3-12,6-9,-1-6,3-4,2-1,-2-1,1 1,1 1,-2 0,1 4,-3 3,0-1,2 4,-1 0,0 3,2 8,3 8,2 5,-3 4,-1 5,2 4,0-2,-2 0,-1-3,-2-1,-1-2,-1 1,0-3,-1 2,0-2,4-6,-2-9,1-4,-2-4,1-4,3-5,-2-1,1-3,1 0,-1-1,0 1,2 0,1-1,-1 1,-5 9,-4 10,-4 12,-3 8,4 6,-1 4,4-2,0-1,7 1,5 0,3-3,2-1,0 1,0-3,1-4,-2 0,5-3,1 3,-1-2,-1-2,2-3,2-2,-3-1,0-1,-3-2,0 1,2 0,2-5,-1-1,-2-4,0 0,-2-6,-1-1,-4-2,-2-2,-4-1,0-2,-3 0,-4 0,-3-1,-6 4,-7 6,-12 5,-5 5,-3-2,-2 1,2 1,-1 2,2 1,1 1,1 0,0 1,0 5,1 1,-1 8,1 2,4 2,1-2,3 0,6 3,-1 1,2 2,3 1,2 1,10 1,12 0,8-5,3-5,1-5,4-4,0-4,-1-2,-2-5,-3-1,-1 0,-1-8,-1-1,-5-2,-2 2,1-1,2 2,-4 0,0 2,-3-2,-4 7,-8 3,-4 8,-2 7,0 5,1 5,0 3,6-3,5-1,11-3,6-1,3-3,1-4,-1-3,0-2,-1-3,-1-1,-1 0,0-1,0 0,-1 1,1-5,-1-5,1-1,-5-8,-1-3,1 1,-4 0,0-1,-3 0,-4-1,-3-1,-7 4,-3 9,-5 7,-5 12,-1 10,-1 1,1 1,0 2,2 2,4 0,11-4,5-13,6-8,1-8,2-3,-2-3,1-3,2-4,3-1,2-1,-3-1,-1 0,2-1,-4 9,-4 12,-4 10,-3 9,-3 6,7 4,2 2,-1 1,-2 0,-3-1,-2 0,3-5,0-1,4-5,-1 0,3-3,-1 1,2-2,3-2,4-12,1-10,2-6,-3-4,0-3,-5 0,1 3,0 2,3 0,-2 0,0 3,-3 0,1 4,-3 0,2 2,-3 7,2 9,-2 8,2 6,-2 4,2-1,-1-1,-3 1,1-3,-1-1,3 2,2-4,0 1,-3-3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06.3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223 533,'0'-4,"-4"-2,-6 5,-9 7,-6 10,-3 7,4 4,1 1,5 0,1-4,3-3,5 0,-1-4,2-1,1 2,3 1,2-6,5-6,2-8,5-12,0-8,3-5,-1-2,2-1,2 1,0 1,0 4,-3 3,-2 0,0 4,-2 0,-2 7,2 10,-1 8,-1 7,-3 5,-1 3,-2 2,0 0,-1 1,0-1,-1 0,1-1,4-4,1-2,5-4,4-4,4-5,3-2,3-3,-4-5,0-3,0 1,-3-7,0-2,1-3,2-1,1-3,2-1,0-1,2-1,0 0,0 4,0 1,0 0,0 4,-5 0,-5 11,-5 11,-4 8,-4 6,-2 4,0 3,-2-1,1 1,0-1,9 0,3 0,3-1,4 0,3 0,2-1,2-4,4-1,2-3,0-1,-1-3,-2-4,-1-2,-1-3,-1-2,-1-1,1 0,-1-1,1-8,-1-3,-4-3,-1 0,-4 0,0-3,-3-2,1-2,-2-2,-2 0,1-1,-2 0,-1 0,-2 0,-2 0,-2 0,-5 0,-10 5,-7 5,-4 5,-2 5,-1 3,1 1,-5 2,1 4,0 2,2 3,1 1,1 6,1 1,6 1,1 2,4 1,0 1,4 1,2 1,4 0,2 0,10-4,8-2,10-4,5-4,2-5,-1-2,-2-3,-1-10,-1-2,-1-1,-5-1,-2 0,0 0,1-4,2-2,-4-2,-9 2,-5 8,-8 7,-4 8,0 7,2 7,1 3,6 4,11-4,4 0,7-5,4-4,2-5,0-3,3-2,1-2,3-1,-1 0,-2 0,3 1,-2-1,2 1,-1-4,-1-2,0-3,0-1,2-7,-1-4,-2-8,-2-2,1-1,0 1,-1-2,-2 0,-6-3,-3 1,0-3,0 2,-2-2,-2-3,-2 2,1-2,-3 3,-4-1,2 2,-1 3,-2 3,-3 3,-1 2,-2 1,0 1,-10 4,-7 5,-9 15,-4 6,-2 7,0 5,1 8,2 4,1 5,2 1,0 2,4 4,3-1,-2 0,4 2,0-2,3 0,4-2,-2 0,3-3,1-2,2-3,3-3,1-2,0-1,1-1,1 0,-1 0,1 0,3-4,6-5,1-6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06.84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 27,'0'-4,"-5"7,-1 7,1 6,9 0,8-2,11-4,5-4,3-6,-1-4,0-1,-2-4,-1-4,-1-1,-5-1,-2 1,0 4,-3-2,-4 11,-4 9,-8 3,-4 8,-1 6,0 2,-3 0,-1 1,2-1,-2 0,0-2,-3 1,1-5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11.3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234 22,'0'4,"-4"10,-1 11,-5 6,1 1,-8 3,-1 6,-1-2,-1 2,-3 2,4-2,1 0,3-2,0-4,2-3,4-4,4-2,-3-5,1-2,10-9,4-14,6-7,0-9,2-6,-2-3,2 0,2 0,-2 2,1-4,2-1,-2 1,0 2,-2-3,0 0,-2 1,1 2,-1 10,-4 12,-2 16,2 11,-1 6,7 6,1 3,3 0,-3-3,1-2,2-2,-2-2,0-1,2-4,2-2,-3 0,1-4,1-3,1-4,2-4,-4-7,1-2,-4-5,0-5,-2-4,-4-3,-3-2,-3-1,2 0,1-1,-1 0,-1-3,-2-2,3-3,2-1,-2 2,3 2,1 3,-3 1,4 1,-2 1,0 1,1 4,4 5,0 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12.80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324 48,'0'-4,"-4"-2,-10 1,-7 1,-4 1,-2 1,4 5,2 2,-1 1,0-2,0 3,-1 5,-1 0,4 3,1-2,4 1,4 3,4 2,4 3,6 1,11-3,7-5,0-1,1-3,1-2,0-4,1-3,1-1,-5-9,-1-4,0-3,2-4,-3-3,-1 3,-3 0,-3-1,-5-2,-2 8,-3 11,-1 9,0 8,-1 6,9 0,2 0,4-3,4-1,8-2,2-4,2-4,-1-2,0-3,-2-1,0 0,-6-5,-2-1,1-4,-4-5,-5-3,-4-3,-2 6,-4 10,-1 9,4 10,1 5,4 0,4-4,5-3,3-5,2-3,-3-7,0-6,-4-7,0-4,-3-3,0 3,-1-1,0 1,0-2,0 3,4 6,2 4,3 8,2 4,-3 10,-1 3,-3 3,-1 2,-2 2,0 1,-2 1,-2 0,-4 1,-2-1,-1 0,-2-9,0-14,3-9,2-7,0-5,8-4,1-2,2 3,0 2,0-1,1 0,-1-2,0 4,2 5,-2 8,0 7,-2 6,0 2,-2 5,1-2,-1 3,1-2,2 1,-1 3,2-2,1 0,3 3,2-2,1 0,1-2,-3 0,-2-2,1 1,1-1,1 1,1-2,1-2,0-4,1-1,-4-7,-2-2,-4-4,0-2,-3-6,1-5,-2-3,2-1,-2-1,-3 1,2 0,-1 0,-2 1,-2 0,-2 0,-1 0,-6 5,-6 5,-6 6,-3 8,-4 4,2 6,1 2,0 2,2 4,1 3,3 3,0 1,2 0,4 2,-2-1,1 0,2 0,3 0,1 0,2 0,0 0,10-5,2-1,9-4,8-4,1-4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13.43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512 126,'-4'0,"-5"0,-6-4,-5-2,-2-3,-2-5,-2 0,1-2,-1 2,0 4,1-2,0 2,0 3,0 2,1 2,-1 2,1 9,-1 8,4 9,2 4,4 3,4-2,5 4,-2 0,1-2,2-2,2 2,1 1,1-3,0-1,1 3,1 0,-1-1,0-2,0-2,1-1,-1-1,0 0,-4 0,-2-1,1 0,0 1,7-5,10-5,7-6,10-4,3-3,1-1,-2-2,0 0,-3 0,-1 0,-2 0,0 1,-1 0,1-4,-1-2,1 1,-1 1,-4 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15.31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244 15,'4'-4,"-3"-2,-5 1,-3 5,-3 3,-5 4,-4 6,-3 5,-2 3,-1 3,0 1,3 0,2-3,5-2,4 0,4 1,4 1,6-3,2-1,5-4,5 1,4-3,3 1,2-2,1-2,1 1,3-1,2-2,-4 2,-3-1,-2-1,1-2,-5 2,0 0,-4 3,-4 4,-13-1,-8 3,-8-3,-5-3,-2-3,-1-3,0 3,0-1,1-1,0-1,1-1,0-2,0 0,1-1,-1-9,5-7,5-4,6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15.51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1,'5'0,"4"0,6 0,5 0,2 8,3 3,4 0,2-3,1-2,-3-2,4-2,-1-1,0-1,-3-1,-1 1,-6-1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16.01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1,'4'0,"6"4,5 1,4 5,4 0,1-1,2 1,-1 0,1-3,-1-1,1-3,-1-1,0-2,0 4,-1 2,1-2,-1 0,1-1,0-2,-5 5,-5 4,-5 4,-5 6,-3 2,-1 2,-2 1,-4 1,-2-1,1 5,-3 1,0-1,1 0,-1-3,0 0,-3-1,1 3,3 1,-3 0,2-1,2-2,2 0,-2-2,0 0,1-1,-2 1,0-1,1 1,2-1,-2-3,0-2,-4-4,-3-5,-4-3,-3-4,-2-2,-1-1,-1 0,-1-1,1 0,3-4,3-1,-1-4,4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 24575,'0'-12'0,"0"38"0,0 44 0,2 104 0,-5 189 0,2-339-151,-2 0-1,-1 0 0,-1 0 0,-1 0 1,-1-1-1,-1 0 0,-1 0 1,-15 28-1,16-38-6674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16.6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80 1,'4'0,"2"4,4 1,0 5,2 4,4 4,3 8,-1 3,-1 5,3 1,0 3,-1 8,-1 4,-4 2,1 1,-3-1,-3 4,-3 0,-3 0,-1-6,-2-3,-9-1,-3-4,-3-6,0 1,-5-3,1-2,-6-8,-1-2,2-2,3 1,-1-5,0 1,-1-3,0-5,3 2,1-2,4-2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18.5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1,'-4'0,"7"0,7 0,6 0,4 0,4 0,-3 4,0 2,-1-1,2-1,0-1,2-1,0-1,0-1,1 0,-13 0,-12 0,-11 0,-7 0,-5 0,-3-1,-1 6,0 0,0 0,5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19.2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27,'-4'0,"3"0,5 0,11 0,7 0,3 0,3 0,0 0,0 0,-1 0,-1 0,-1 0,0 0,0 0,0 0,-1 0,1-4,-1-2,-8 0,-11 2,-10 1,-9 1,-6 1,0 5,0 1,-2 1,4-1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19.66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 26,'-5'0,"0"-4,4-2,11 1,7 1,6 1,3 1,1 1,0 0,0 1,-1 0,0 1,0-1,-2 0,1 0,-9 0,-11 0,-10 0,-5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20.5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21 27,'-4'0,"-6"0,3 0,8 0,6 0,8 0,4 0,4 0,2 0,1 0,0-4,0-2,0 0,-1 2,0 1,0 1,0 1,0 0,-1 1,-8 0,-11 1,-10-1,-14 0,-6 0,-5 0,0 0,0 0,2 0,0 0,6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20.9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32 26,'-4'0,"-6"0,-2-4,7-2,7 1,9 1,5 1,5 1,3 1,1 0,2 1,-1 0,-4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21.32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 27,'-4'0,"-2"-4,9-2,8 0,7 2,4 1,2 1,2 1,0 0,0 1,1 0,-2 1,1-1,-1 0,-5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22.3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717 889,'4'0,"2"-4,3-6,5-4,4-2,-1 0,1 1,-3-1,-3-1,0 1,-3 0,3-1,-2-3,2-2,-1-1,2-1,-2-1,2 1,-1-1,1-1,-1 1,-3 0,1 1,-1-1,-1 0,-4 1,-1-1,3 0,0 1,-1-1,-1 1,-2-1,0 0,-2 0,-8 5,-3 1,-4 4,0 0,-1 3,3-1,-2 2,2-1,0 0,1 0,-1 0,-3 3,-2 3,1-1,0-1,-2 3,-2 0,-1 3,-1 1,-1 0,-1 1,0 0,0 1,0-1,0 0,1 0,-1 1,0-1,0 0,1 0,-1 0,0 0,5 4,1 1,-1 1,0-2,-2 3,0 5,-2 0,0 2,-1 3,0 3,0 2,1-3,3 0,2-3,4-1,0-2,2 0,0 3,2 2,3 3,3 1,1 2,3 1,1 0,-4-4,-1-1,0-1,1 2,2 1,0 1,1 0,1 2,0-1,4-3,2-2,-1 1,4-4,0 0,2 2,0 1,2-2,-1 0,1-2,4-5,-3 1,2-2,2 2,1 0,3 1,2-1,0-2,1-3,-5 1,0 1,-1-2,2-2,1-2,1 0,1-2,0 0,1 0,-1 0,1-1,0 1,0 0,0 0,-1-4,1-2,0-3,0-1,-5-3,-1-3,1-3,0 1,1 1,2-3,1-5,0-3,1 0,0-1,-5 2,-1 0,1 1,-3 1,-1 0,-3 0,1 0,-2 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23.08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 1,'-4'0,"-2"4,5 1,6 1,12-2,5 3,5 1,6-2,5 3,5 0,3-2,2 2,7 0,0-2,1-2,3-2,0-1,2 3,-1 0,3 0,-2-1,2-1,-2-2,-3 0,-2-1,-3 0,-6 0,-3 0,-5-1,-4-3,-4-2,-3 1,-3-3,-1-1,-4-2,-2 0,-4-2,-4-3,-4 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23.3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 0,'-4'0,"-1"4,4 2,6 4,12 4,6 0,-1 2,1-2,0 0,0-1,1 1,1-3,-5 3,-1-3,-4 3,0 1,-3 4,-3 2,-4 2,-10 1,-9 1,-6 0,-8 0,-4-4,0-6,5-1,3-3,1-3,1-4,0-1,-2-3,5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24575,'0'14'0,"-13"450"0,-12-176 0,23-212 0,3-57 0,-1 0 0,-1 1 0,-5 31 0,3-41-63,0-1 229,10-15-1634,1-3-5358</inkml:trace>
  <inkml:trace contextRef="#ctx0" brushRef="#br0" timeOffset="1">1 254 24575,'0'-3'0,"0"-6"0,0-4 0,3 0 0,2-2 0,3 3 0,1 2-8191</inkml:trace>
  <inkml:trace contextRef="#ctx0" brushRef="#br0" timeOffset="2">403 0 24575,'-17'39'0,"2"10"0,-48 169 0,52-171 0,2 1 0,-4 80 0,12-124 0,1 1 0,1 0 0,-1 0 0,1-1 0,2 10 0,-3-14 0,0 1 0,0-1 0,0 0 0,0 1 0,0-1 0,0 0 0,1 0 0,-1 1 0,0-1 0,0 0 0,0 1 0,1-1 0,-1 0 0,0 0 0,0 1 0,0-1 0,1 0 0,-1 0 0,0 0 0,1 1 0,-1-1 0,0 0 0,0 0 0,1 0 0,-1 0 0,0 0 0,1 0 0,-1 0 0,0 0 0,1 0 0,-1 0 0,1 0 0,0 0 0,0-1 0,0 0 0,0 1 0,0-1 0,1 0 0,-2 0 0,1 0 0,0 0 0,0 0 0,0 0 0,0 0 0,-1 0 0,2-2 0,23-40 0,-3 0 0,-1-1 0,28-89 0,-45 118 0,-7 16 0,-7 26 0,5-8 0,-9 36 0,2 2 0,-6 78 0,18-132-85,0 0 0,-1 0-1,1 0 1,0 0 0,1 0-1,-1 0 1,0 0 0,1 0-1,0 0 1,0-1 0,0 1-1,0 0 1,0 0 0,0-1-1,4 6 1,4 0-6741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24.0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477 347,'4'0,"6"0,5 0,5 0,2 0,2 0,2-5,-1 0,-3-5,-2 1,0 0,-3-1,-1 0,1-2,3-3,1-3,-3-3,-4-2,0 3,-3 0,-3 0,-3-1,-6 3,-4 1,-9 2,-6 1,-4 2,-2 3,-1 3,-4 3,-1-3,0 1,-2 0,1 1,-4 2,2 0,2 2,2 8,-2 3,1 0,5 2,4-1,1 1,0 3,4 3,5 2,5 3,3 0,3 1,2 0,0 0,6 0,0 0,5 0,8 0,1 0,1-1,1 1,-3 0,0-1,0-3,2-2,-3 0,-1 1,2 2,-4 1,1-4,-2 0,-4 0,-4 2,-11-4,-4 1,-6-4,-3 1,-4-3,-6-3,-3-3,0-3,1-1,2-2,1 0,0-1,2-8,0-3,1 1,4-2,1 1,0-2,-2 2,0-1,2-3,1-2,4-3,-1-2,3 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37.54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38.14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77 12,'0'-4,"4"-2,2 5,-1 6,-1 7,-1 6,-1 3,-1 7,-5 3,-1 5,-1 0,2 2,-4 3,1 0,-4-5,1 2,1-3,3 2,-2-2,0-2,2-2,1-3,3-2,0-1,2 0,0-1,0 0,0-8,5-8,1-8,-1-5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38.63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255 1,'0'4,"-5"2,0 3,0 6,-4 3,1 7,-4 4,2 1,1 4,-1 0,0 3,3-1,-2-2,0 1,2 0,3-3,-4 2,1-1,1-2,1 3,3-1,-4-1,0-3,0 3,2 0,-3-1,0-2,1-2,2-1,-3-1,0 0,-4-5,1-1,2 0,-2-3,1-4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39.9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49 177,'-4'0,"-6"0,-5 0,-1-4,12-2,14 1,10 1,10 1,4 1,5 1,8 0,4 1,7-4,1-1,4 0,3 1,-1 1,1-3,-2 0,0 0,-2 2,-3 1,-4 1,-6-3,-4 0,-5-1,-5 2,-4 2,-4 0,-2 1,-13 1,-9 4,-10 2,-6 4,-7 0,1 2,-1 0,4 2,-1-2,3 1,0 3,-2 3,1 3,4 1,4 1,-2-4,1 0,3 0,0 1,3 1,1 1,9-3,7-6,10-4,5-5,1-3,0-5,-2-3,-1-5,-1 1,-1-4,-1 2,0-2,-1-7,0-4,1-2,-5 0,-5 0,-5 0,-5 0,-3 2,-6 4,-2 2,0 0,-4-2,0 0,-2 2,1 1,-2 3,9 5,10 3,8 4,6 1,4 2,2 0,0 1,1 0,-1 0,0-1,-1 0,0 1,0 3,0 1,-4 5,-2 0,-4 2,-5 4,-3 3,-4 3,-6 2,-2 0,-6 1,0 1,2-1,2 0,2 0,-1 0,-1 0,1-1,2 1,2 0,9-5,8-5,5-5,4-5,-3-7,0-3,1-5,0-1,0-7,2-1,0 0,1-2,-1-2,1 4,0 1,-4-2,-2 4,0 0,-3-2,0 2,-2 0,-9 3,-5 7,-1 10,-7 7,0 7,-4 0,1 1,1 2,4 1,1 1,3 1,1 1,9 0,8 0,5-4,3-6,2-1,0-4,1-2,-1-3,0-3,-1-1,0-1,0-9,0-3,-5-3,-1 0,0 0,2 1,0-1,-2-2,-5-2,-1-3,-2 0,-3-2,-3-1,-3 0,-1 0,-1 0,-4 0,-2 0,-9 4,-1 2,-2 4,-3 4,-1 0,-1-2,-2 1,0 2,0 4,4 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40.31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123 22,'4'0,"1"-4,5-6,-1 3,0 7,-7 4,-4 5,-1 5,0 5,-4 2,-1 8,2 1,1 5,-3 1,1 2,-4-1,1-2,-2-4,0-2,3 2,2 0,3-1,-2-6,0-2,1-1,1-1,1 2,-2 1,-1 0,0 1,2 1,1-5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40.8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55 133,'-5'0,"0"-4,-5-2,-3 1,-1-3,6-1,14 2,9 2,7 1,8 2,2 1,6 1,3 1,4-1,-2 0,0-4,2-1,1 0,-3 1,-1 1,-2 1,-1-3,-2-1,-4 1,-2 0,-3 3,-2 0,-1 1,-14 1,-7 4,-10 6,-8 5,-1 5,-2 2,-3 3,2 0,0 1,-1-4,2-3,1 1,2 1,4 1,0-3,1-1,2 1,3 1,9-2,13-5,8-4,3-4,1-3,0-2,3 0,0-5,3-1,-1-5,-2 1,-2-7,-2-1,-3-1,0-2,-1-1,-5-1,-6-1,-5-1,-4 0,-3 0,-6 0,-6 0,-11 1,-5 3,-2 2,-2 4,2 0,4 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42.71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77 86,'0'-4,"0"2,0 7,0 6,0 5,0 5,-9 2,-2 2,1 1,-3 0,1 0,3-1,3 0,2 0,2 0,2 0,0 0,0-1,9 1,3-1,3-3,-1-2,2-4,-2 0,1-3,1-3,4-4,1-1,2-3,1-1,1-5,0-1,0-5,0 1,0-7,0-5,-1-2,-3-2,-2-1,1 1,-4-1,0 2,-3 0,0 0,-1 0,-3 0,1 0,-1 1,-2-1,-3 1,-5 3,-4 11,0 10,-3 6,-1 5,-3 6,1 4,2 2,-2 2,2 0,1 1,3 0,2-1,2 1,0-1,1 0,1-1,3 1,6 0,1-1,8-4,4-1,2-3,2-6,-1-3,1-3,-1-3,0-1,-1-1,0-4,0-2,-5-3,-1 0,0-3,2 1,-4-6,0-4,2 2,-4 0,-3-1,0-1,-2-1,2 0,-2-2,2 1,-1-1,2 0,-1 0,1 0,-1 1,1-1,-2 0,2 0,-1 1,-3-1,-3 1,-7 3,-3 11,-5 6,-1 8,-3 3,1 10,2 5,-1 3,1 2,3 1,2-1,2-1,1 0,2 0,8-1,8 0,1-1,1-3,2-2,2 0,2 1,0 2,1 0,0-2,0-1,0-4,-4 0,-2-3,-3 1,-2 2,-10 0,-11-4,-8-4,-10-2,-4-3,-3-1,1-1,1-1,6-4,3-1,4-4,10-5,15 1,10 2,5 4,9 3,6-2,1 0,2 2,3 1,2 1,2-2,5-1,2 1,0-4,-1 1,3-3,0 0,-1-2,-6 1,-3-1,-1 1,-5-1,-4-3,-5 2,-3-2,-3-2,-1-2,-6-1,-4-3,-7 0,-3-1,-8 5,-7 5,-6 5,-4 4,-4 4,-1 1,-1 6,0 2,0 7,-4 2,-1 3,1 1,-3 3,-1 1,3 0,1 1,2 0,1 0,6 0,6 0,5 0,5 0,3-1,2 1,5-5,2-1,12-3,7-6,8-3,6-3,1 1,6 1,3-2,1 0,1-2,0-1,-9-1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43.44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201 210,'0'-4,"0"-6,0-5,0-4,0-3,0-3,0 0,0-1,4 1,2-1,-1 13,0 13,-2 15,-1 9,-1 9,-1 2,-8 1,-4 1,1 0,2 1,3-1,-2-4,0-1,-2 0,0 0,2-1,-2-3,1 0,2-2,-2-5,0-2,-2-4,0-1,-1-2,-4-8,1-13,4-8,3-7,3-3,3-5,1-1,1-4,0-4,1 1,4 0,1-4,-1 3,8 0,2 3,2 3,-2 3,-3 4,0 1,3 7,-2 14,1 8,3 8,3 2,-3 8,1 5,1 2,1 0,2 0,-3 5,-1-1,2 0,-4-1,1-2,-4-2,1 4,-2 1,1-1,-1-2,0 0,-1-2,-2 0,1-2,3 1,0-5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43.6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174 12,'-4'-4,"-5"-2,-6 5,0 10,-2 13,2 7,-1 2,3 0,3-1,4-1,-2-2,1 4,1 0,2-1,-3-2,1 0,0-2,2 0,1-1,1-1,2 0,0 1,0-1,8-3,4-2,3-4,-1-1,-3-1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42 318 24575,'-18'-43'0,"14"30"0,0 2 0,0 1 0,1-1 0,0 0 0,1 0 0,-2-20 0,4 28 0,1 0 0,-1 0 0,0 0 0,1 0 0,0 0 0,0 1 0,0-1 0,0 0 0,0 0 0,0 0 0,1 1 0,-1-1 0,1 1 0,0-1 0,0 1 0,0-1 0,0 1 0,0 0 0,0 0 0,0 0 0,1 0 0,-1 1 0,1-1 0,0 1 0,-1-1 0,5 0 0,161-61 0,-144 53 0,0 1 0,1 1 0,0 2 0,0 0 0,0 2 0,1 1 0,-1 1 0,49 2 0,-69 1 0,0 0 0,0 0 0,0 0 0,0 1 0,0 0 0,0 0 0,-1 1 0,1-1 0,-1 1 0,1 0 0,-1 0 0,0 1 0,0-1 0,-1 1 0,1 0 0,-1 0 0,1 0 0,-1 0 0,-1 1 0,1-1 0,0 1 0,-1-1 0,0 1 0,0 0 0,-1 0 0,1 0 0,0 8 0,0-5 0,-1 1 0,0-1 0,0 0 0,-1 1 0,0-1 0,0 0 0,-1 1 0,0-1 0,-1 0 0,1 0 0,-2 0 0,1 0 0,-1 0 0,0 0 0,-1-1 0,-7 12 0,2-7 0,-1-1 0,-1-1 0,0 0 0,0 0 0,-1-1 0,0 0 0,0-1 0,-1-1 0,0 0 0,-1 0 0,-17 5 0,-19 3 0,-98 18 0,45-12 0,68-12-1365,26-7-5461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44.13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2 394,'0'-4,"4"-2,6 1,5 1,4-4,3 1,3 0,0 2,-3-2,-2 0,0 1,1-3,1-3,1-5,1-3,0-2,-4-3,0 0,-5 0,-4 0,-5-1,-2 1,-3 0,-1 0,-5 4,-5 6,-6 6,-4 8,-3 4,-2 2,0 4,-1 1,0 7,1 0,-1 2,1 2,0 1,5 1,1 2,4-1,4 1,1 0,1 0,2 0,3 0,2 0,9 0,4-1,4-3,0-2,5-4,8 0,3-3,5-4,1-2,1-3,4-2,3-1,2-1,1 1,-7-1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46.61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668 259,'0'-4,"4"-2,6-3,1-5,2 0,0-2,2-2,-3-2,-2-3,-3 0,-4-2,-5 0,-11 4,-12 6,-6 5,-2 4,1 4,-3 1,-3 10,-1 4,0 3,1-1,-2 1,3 2,3 3,3 1,3 1,2 2,1 0,0 0,5 0,2-5,3 0,5-1,4 2,3 1,10-4,8 0,11-3,4-5,1-3,0-3,-1-3,-1-5,-3-2,-4-4,-2-1,-1-6,1-5,1-3,2-1,0-1,-3 1,-1 0,1 0,0 1,-2 0,-1 4,-3 2,1 0,-3-1,1 2,-1 1,-4-1,2 2,-1 8,-11 6,-4 11,-2 9,-3 5,0 3,-3 5,2 2,-2 4,-3 3,3 0,-2 1,2 2,0 2,2 2,3 6,-1 1,1 1,2 3,2 1,2-2,2 2,1-1,0-1,0-3,1-1,-5-2,-2-6,1-1,-4-4,1-5,-4-5,2-2,-3-2,-3-6,1-2,-1-3,3-1,-2-3,-1-3,-4-3,-1-2,-2-10,-1-4,0-4,-1 0,-1-1,1-2,0-3,0-1,5-2,1 0,3-1,2-4,1-2,5-4,2 1,3-4,10 2,5-3,7-2,10-2,3 1,6-1,4 4,-1-1,1 3,2 3,2-1,1 6,-7 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47.25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571 176,'0'-4,"0"-6,0-5,0-4,-4 1,-2-1,-3-1,-5 3,-4 0,-4 2,-1 5,-2 3,0 4,-1 1,1 2,-1 1,1-1,0 5,0 1,-3 0,1 3,3 0,0 3,1-1,0 2,3 3,2 2,-1 4,3 1,0 1,2 1,5 0,2 1,4-1,2 0,4-4,3-2,9-4,5-4,9-5,2-2,1-3,-1-1,-1-5,-2-1,-2-9,0-1,-1-3,-1-1,1-3,-1 0,0-2,1 0,-1 0,-3 0,-2 4,-4 10,-8 7,-6 8,-3 8,-1 6,0 4,0 2,1 2,1 0,0 1,1-1,0-1,0 0,0 0,0 0,0 0,5-5,8-5,12-6,1-4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47.5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221 54,'0'-4,"0"-6,0-5,-8-1,-3 8,0 13,-2 5,2 10,-3 6,2 2,3 1,3 4,-2 0,0-1,3 2,1 4,-3 0,0 1,1-1,-2 1,0-2,1-3,-2-3,0 2,2-1,2-2,2-1,-3-6,-1-3,2 0,1 0,1-2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47.75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71,'-4'-5,"2"-1,7 1,5 1,7-4,8 1,4 0,5 3,2 1,2 1,0-3,1-1,-2 1,-7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56.89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1 134,'0'-4,"0"-6,0-5,0-4,0-3,0-3,0 0,0 12,0 12,0 11,0 8,0 9,0 4,0 6,0 0,0 2,0-1,0-3,0-3,0-3,0-2,0-2,0 0,0-14,0-8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57.0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0,'4'0,"2"0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57.4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1,'0'4,"-4"1,-2 9,1 5,1 5,1 1,1 2,1-1,1 1,0-1,0-1,4 0,2 0,-1 0,4 0,0-1,2 1,4-1,3-3,4-6,1-6,-3-8,0-4,-4-6,-1-2,-2-7,0-4,-2-4,2 0,-2-1,-2 0,1 1,-1 0,2 1,-1 0,-1 0,-4 1,3-1,-1 0,3 5,0 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57.80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76 300,'0'4,"4"2,6-1,5-1,4 3,3 1,3-2,0-1,1-2,-1-1,1-2,-1 0,0 0,0 0,0-9,0-2,-1-4,1-3,-5-3,-1-3,1 0,-4-1,-4-1,0 5,-2 2,-3-1,-3-1,-1-1,-10 4,-4 0,-4 3,-4 4,-3 5,-2 2,-5 3,-2 9,-8 8,-6 5,1 4,-1 5,3 2,4 0,6-1,2-2,3-2,6-1,3 3,3 2,6-2,3 0,12-2,4-1,9 0,6-5,2-2,6-4,0 0,4-4,0-2,-3 0,2 0,-1-3,-3-1,-6-3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58.11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76 0,'-4'0,"-2"4,1 6,0 6,2 3,2 3,0 3,0 0,1 1,0 0,1-1,-1 0,0 5,-4 0,-1 0,-1-1,-2-1,-1-2,2 0,2-1,2 0,1-1,1-4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1 562 24575,'1'-6'0,"0"0"0,1 0 0,0 0 0,0 0 0,0 0 0,1 0 0,4-7 0,5-13 0,167-359 0,-170 370 0,13-23 0,-21 36 0,-1 0 0,1 0 0,0 1 0,0-1 0,-1 0 0,1 0 0,-1 0 0,1 1 0,-1-1 0,0 0 0,0 0 0,0 0 0,0 0 0,0 0 0,-1-3 0,0 4 0,0 0 0,0 0 0,0 1 0,0-1 0,0 0 0,0 0 0,0 1 0,0-1 0,0 0 0,-1 1 0,1 0 0,0-1 0,-1 1 0,1 0 0,0-1 0,0 1 0,-1 0 0,1 0 0,0 0 0,-1 0 0,1 0 0,0 0 0,-1 1 0,1-1 0,0 0 0,-1 1 0,1-1 0,0 1 0,0-1 0,-2 2 0,-38 17 0,24-9 0,9-6 0,1 0 0,-1 1 0,1-1 0,0 1 0,1 1 0,-1-1 0,1 1 0,0 0 0,-8 11 0,14-16 0,-1 1 0,1-1 0,-1 0 0,1 0 0,0 1 0,0-1 0,0 0 0,0 0 0,-1 1 0,1-1 0,1 0 0,-1 0 0,0 1 0,0-1 0,0 0 0,1 0 0,-1 1 0,1-1 0,-1 0 0,1 0 0,-1 0 0,1 0 0,0 0 0,-1 0 0,1 0 0,0 0 0,0 0 0,0 0 0,0 0 0,0 0 0,0 0 0,0-1 0,1 2 0,7 3 0,-1 0 0,1-1 0,14 6 0,1 1 0,-15-6 0,0 1 0,0 0 0,-1 1 0,0 0 0,0 1 0,-1-1 0,1 1 0,-2 1 0,11 14 0,-9-7 0,0 0 0,-1 0 0,0 0 0,-1 1 0,3 18 0,-6-25 0,0 1 0,0-1 0,2 1 0,-1-1 0,1 0 0,8 11 0,-11-18 0,0 0 0,0 0 0,0 0 0,1 0 0,0-1 0,0 1 0,-1-1 0,1 1 0,1-1 0,-1 0 0,0 0 0,0-1 0,1 1 0,-1-1 0,1 1 0,-1-1 0,1 0 0,0 0 0,-1-1 0,1 1 0,6-1 0,-6-1 0,0 1 0,0-1 0,-1-1 0,1 1 0,0-1 0,-1 1 0,0-1 0,1 0 0,-1 0 0,0 0 0,0-1 0,0 1 0,0-1 0,0 0 0,-1 1 0,1-1 0,1-4 0,7-8 0,-1 0 0,9-19 0,54-94 0,-82 146 0,1 1 0,1-1 0,1 2 0,0-1 0,1 1 0,2-1 0,0 1 0,1 0 0,0 0 0,2 0 0,2 23 0,-1-41-44,0 1 0,-1-1 0,1 0 0,0 0 0,0 0 0,0 1 0,0-1 0,1 0 0,-1-1 0,0 1 0,1 0 0,0 0 0,-1-1 0,1 1 0,0 0 0,0-1 0,0 0 0,0 0-1,0 1 1,0-1 0,0 0 0,0 0 0,0-1 0,1 1 0,-1 0 0,0-1 0,0 0 0,1 1 0,-1-1 0,3 0 0,15 2-6782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58.27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65,'0'-8,"0"-8,-4 0,2 2,2 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59.4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208 433,'0'4,"-8"6,-3 5,-8 5,-1 2,-1 2,3 2,0-5,4-1,-1 0,3 2,3 0,-1-3,2-1,1 1,-2-3,1 0,10-7,4-9,6-13,1-8,-3-6,7-1,-1-5,2-1,2 1,1 3,2 1,1 2,-3 1,-2 5,-4 2,-4 9,-4 9,-3 10,5 7,3 6,2 2,4 2,-2 1,1-1,5 1,0-2,0 1,0-5,2-2,-5 0,4 2,1-4,2 0,4-3,6-4,5 1,3-2,4-3,1-1,1-3,1-1,-1-9,0-3,0-4,-5 0,-5-5,-1-3,-4 1,-7 1,-4 0,-3-1,-4-1,-5 0,-5-1,-3-1,-7 0,-7 5,-2 0,-7 5,-4 5,-7 3,-3 4,-4 1,-4 2,1 1,-1 0,-3 4,-1 1,-2 4,-1 0,3 3,1-2,4 7,4 4,5-1,2-1,7 1,3 1,5 0,4 2,4 0,12 1,13-4,7-6,8-6,3-3,2-4,4-1,-1-6,0-2,-3-7,1-3,2-5,-3-5,-3-1,1 1,-3-1,-1 1,-4-3,-1-1,-2-4,-1 1,-1-4,0-2,0 1,1-2,-5-2,-1 3,-4 3,-1 4,-2 3,-3 3,-4 2,-6 4,-3 11,-10 7,-1 8,-4 3,-2 5,3 8,-1 5,0 2,2 5,1 0,2 4,0 4,2 3,3 2,4-1,-3-2,1 2,2-4,1 1,1-4,2-3,1-4,0-3,0-2,8-1,8-1,9 0,4-4,2-6,-1-5,0-3,2-4,0-2,-1-1,3-8,-1-4,-1-2,-2 0,-3-1,0 2,-2-1,0-1,-5-4,-1-1,-5-2,-4-1,1 4,-2 0,-2 0,-3 0,-10-2,-4-2,-5 5,1 0,-2 4,-3 0,-1 3,-3 3,0 3,2 12,2 8,3 10,5 6,4 1,0 0,0-1,1-2,3-1,1-1,1 0,0-2,1 1,1-1,7 0,8 1,0-1,7-3,3-6,1-2,5-2,1-3,3-4,0-1,-7-3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8:59.76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23 0,'-4'0,"-2"4,1 6,1 10,1 5,9-2,4 0,1 0,1 1,0-1,1 2,-1-1,2 0,2 1,-1 0,1-5,1-1,3 1,2 0,1 2,1 0,1-2,0-1,0-4,-4 0,-2 2,1-3,0-3,-2 1,-1-3,2-1,-4-3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00.00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526 16,'-5'-4,"-5"-2,-5 1,-4 9,-4 13,-1 7,-1 4,-1 5,0 2,1 3,-1-1,1-2,0-3,1 1,-1 0,0-3,5-1,1-6,0-2,3-1,-1-4,4 0,-1-3,2 0,-1-1,2 0,-1-1,0-2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13.21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36,'0'-4,"0"-6,0-5,0 9,0 8,0 14,0 7,0 9,0 2,0 5,0 3,0 4,0-2,0-1,0 2,0 0,0-2,0 0,0 0,0-2,0 0,0-3,0-4,0-3,0-2,0-3,0-1,0-1,0 0,0 0,0-9,0-10,0-7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13.5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77 446,'0'-4,"-4"-6,-2-5,-3 0,-1-2,-3-2,1-2,3-2,2 0,3-2,2 0,1 0,5 4,3 2,7 3,2 1,2-1,3 2,1-1,2 2,0-1,1 2,0-1,0 1,0 4,0-2,4 1,2 2,-1 2,3 2,0 2,-1 0,2 1,0 1,-2-1,2 5,-1 1,-1 8,-3 1,-5 3,-4 3,-4 1,-1 1,-3 2,-4-1,-2 2,-4-1,-1 0,-9-4,-4-2,-4 0,-3 2,2 0,-5-2,-3-5,-1-1,-1-2,0 1,1-2,1 2,-1-1,1-2,5 0,1 0,3-2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14.2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20 226,'0'-9,"-4"-2,-2-4,1-4,0-2,7 2,1 1,6 2,0 1,8 2,5-1,7 2,2 4,1 2,-1 3,-1 1,-7 6,-2 2,-1 0,-4 7,0 2,-3 2,0 3,3-3,-2 1,1 1,-2 6,1 2,-2 2,2 3,-3 2,-2 2,-3 0,-3-2,-1-3,-2-3,0-1,-1-1,-3-1,-2-1,0 0,-3-4,1-2,-4-3,-3-4,-3-9,1-12,3-10,4-5,5-6,2-3,2 0,1-1,5 0,1-3,9-2,1 1,2 3,-2-1,5 1,3 4,2 2,0 3,0 0,0 2,0 5,-5 1,-2 5,1 4,0 3,2 4,0 6,2 7,0 6,1 4,-4 4,-6 1,-5 0,-1 1,-1 0,-2 0,-2-1,-2 0,-2 0,0 0,0-1,0 1,-5 0,-1-1,1 1,-4-5,1-1,0 1,-1-4,0 0,1-3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14.42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30 75,'0'-8,"0"-8,-8 0,-3-2,0 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14.97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77,'0'4,"0"6,0 5,0 4,0 4,0 1,0 1,0 1,0 0,0-1,0 1,0-1,0 0,0-1,0 1,0 0,0-1,0-8,0-11,0-10,0-9,0-6,0-4,0-2,0-1,0 0,4-3,1-2,5 1,-1 2,4 5,-1 3,5 1,5-1,3 0,1 2,0 2,0 2,0 4,-5 1,-1 0,-1 4,2 1,1 3,0 1,2 0,-4 6,-1 1,-4 8,0 2,2 7,-3 3,-3 1,-3 1,-4 0,-2-1,-1-1,-2 3,1 2,-1-1,0-1,1-1,-5-2,0-1,-1 0,-2 0,-1-1,10-12,9-12,3-7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15.3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175 0,'-4'0,"-6"0,-1 4,1 6,-1 6,0 3,3 3,-2 3,1 0,2 1,2 0,2-1,-2 0,-1 0,0 0,3 0,0 0,-3 4,0 1,1 0,1 3,1 0,1 3,-3 0,-1-3,1 2,0-1,2-2,2-2,0-2,1-2,0-1,0 0,4-5,11-6,6-5,4-4,1-3,2-2,-1-5,4-1,1-9,-2-1,0-7,-2-3,-6 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91 24575,'-4'-3'0,"0"-6"0,-5 0 0,1-3 0,-3 1 0,1-2 0,-2 2 0,1-1 0,7 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15.50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156 74,'-17'0,"-9"8,-5 3,-1 0,0-3,15-2,18-6,13-4,13 0,5-1,7-2,4-1,4 1,6 2,2-2,1-5,3 1,4-3,4-4,-9 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16.1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421 32,'0'-4,"0"-6,-4-1,-2 6,-4 3,-4 7,0 6,-2 9,-6 7,-4 6,-2 6,1 9,-5 5,0 6,0 1,2 3,2 4,6 2,2 3,4 1,6 1,-1 0,3 1,2 0,2-5,2-1,9 0,4 0,4-2,-1 0,7-4,3-3,1-9,6-3,1-7,0-6,-2-4,3-4,-1-1,-1-7,3-5,-1-6,-1-3,-3-4,3-1,0-9,-5-4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16.80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150 167,'-4'-4,"-1"-6,-5-1,0 10,2 13,-2 9,0 5,3 7,1 1,3 0,-3 2,0-1,1 2,1-1,1-2,-2 1,-1-1,0-2,2-2,-3-3,0-1,0-1,3-13,0-13,3-10,0-8,1-4,0-7,0-3,1 0,-1-2,0 0,5 2,0 2,1 3,3 1,-1 2,4 0,-1 1,-3 0,3 4,-2 1,2 4,4 5,3 7,3 14,2 4,2 4,-5 4,0 1,0 1,1 0,-3 0,-1 1,2-1,1 0,-3 0,1 0,0 0,2-1,2-3,1-15,-3-11,-1-15,-4-7,-4-3,-4-1,1 0,-1 2,-2-3,3 0,-1 1,0-2,2 0,-1-3,0 1,1 1,0 4,-2 1,-2 3,-2 0,-2 14,0 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18.5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349 191,'0'-4,"0"-6,-4-1,-6 1,-5 3,-5 2,-2 2,-2 1,-2 2,1 4,-1 7,0 0,1-1,4 2,2-1,-1 2,4 2,5 3,-1 4,2 1,2 1,4 1,1 0,2 0,1 0,9-4,2-1,5-5,3-4,2-4,2-4,-2-6,-2-3,2-4,0-1,-3-7,-1 0,2-1,-3-2,0-1,1-2,-1 0,0 3,-3 2,1 4,-2 0,1 2,-1 0,-3 6,-4 9,-1 7,1 7,1 5,-1 3,-1 2,3 0,0 1,3-1,0-1,3-3,-2-3,3-4,-2 0,1-3,3-3,3-12,-3-9,2-4,-3-2,0-2,-2-3,0-1,3 0,-2-2,1 1,-2 0,1 4,-2 2,-7 12,-4 11,-3 10,-1 7,0 3,1 2,-3-3,-2-2,1 0,2 1,1 1,1 0,1-7,1-16,0-11,4-8,2-6,4-2,0 0,-2-1,3 5,-1 2,2 5,-1 0,1 4,0-1,1 2,3 3,2 3,4 2,1 1,1 2,1 0,0 1,0-1,0 5,0 5,0 5,-4 9,-2 0,-4 0,-4 0,-5 1,-2-1,-3 1,-5-4,-7-6,-1-10,2-10,2-7,3-12,6-4,3-3,1 0,7 6,3 2,2 1,3 5,-2 0,0 4,1 0,1 1,2 0,2 0,0 4,0 2,-3 7,-1 3,-5 5,0 2,-3 2,1 3,-2 4,-3 2,-2 1,1 2,0 0,-1 1,-2-1,-2 0,0 0,2 0,2 0,4-5,-1-1,4-4,2-4,4-5,3-2,1-3,6-1,1-5,1-1,-1-5,-2 1,-1-7,-1-5,-1-3,0-1,-1 0,1-1,-1 1,-4 0,-1 1,1 0,-4 0,0 1,1-1,2 1,-2-1,1 0,-4 1,-3-1,-5 1,-6 3,-12 6,-5 10,-2 5,-4 7,0 3,-2 7,0 6,-1 2,-3 6,-2 2,1-1,5-1,7-2,2-2,4-1,4-1,3 0,3-1,1 0,6 1,1-1,5-3,-1-2,12-4,5-5,3-3,5-4,0-2,3-1,-1 0,1-1,3 0,-1 0,-8 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19.44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166 222,'0'-4,"4"-2,6 1,5 1,4 1,3 1,3-3,0-1,1 1,-1 1,-3-3,-2-1,-1 2,-3-2,1-1,-4-2,-3-4,-4-3,-7 1,-3-1,-10 3,-6 4,-4 4,2-1,1 0,-1 3,-1 1,0 2,4 5,4 10,2 8,2 4,3 2,4 1,1-1,2 4,-3 1,-1 3,0 0,2 3,-4 2,0 0,1 0,-3 3,0 2,2 1,-3 2,2 1,-4 1,2-5,1 0,3-1,-1-3,-1 0,2-3,-2-4,0-3,1-3,-2-2,1-1,1-1,-3-4,1-1,2-1,7-2,10-5,10-3,4-4,7-2,6-2,2 0,1-1,0 0,0 0,2 1,-2 0,-3-1,-4 1,1-4,-2-1,-1-1,-3 2,0 1,-3 1,-4 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20.19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201 1,'-4'0,"-6"0,-1 4,-3 1,1 5,-1 0,1 2,-1 4,-2 3,1 3,0 2,1 0,0 1,2 0,2 1,4-1,3 0,1 0,1 0,2-1,-1 1,5 0,10-5,6-5,4-5,2-5,0-7,1-3,-6-5,-1-1,-5-7,-1-5,2 2,-3 1,-4-2,2 0,-3-1,-2-1,3 4,-2 1,-1-1,-2 0,-3-2,0-1,-6 4,-10 4,-7 5,-4 5,-2 2,-1 3,1 0,0 5,1 2,4 4,7 3,5 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20.5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80 25,'0'-5,"-8"0,-3 8,-4 8,1 7,-2-1,2 2,12-2,7-9,5-10,3-8,2-8,-1-4,1-2,-2 6,-7 7,-5 9,-3 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20.94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1 137,'0'4,"0"5,0 6,0-4,0-12,4-11,1-6,5-6,0-2,-2-1,2 4,0 2,-11 5,-5 8,-1 11,0 12,2 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21.4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333 0,'-4'0,"-6"4,-5 6,-4 9,1 6,-1 3,-1 1,-1-1,2 4,1 0,-1-1,-1-1,2 2,1 1,-2-3,-1 0,2-3,1-5,2-2,9-5,9-5,4-8,5-4,5-3,4 1,2 0,2 1,0 1,0 1,1 1,0 0,-1 0,0 0,0 0,-1 0,1 0,0 0,-1 0,1 1,-1-1,-3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21.7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149 12,'0'-5,"-4"-1,-1 5,-5 3,1 4,0 11,-1 5,0 4,2 2,-1 0,0-1,2 4,-2 1,0-1,2-2,2 3,-2 0,0-1,1-2,2-1,1-2,2 0,0-2,1 1,0-1,1 0,3-3,6-6,1-6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69 336 24575,'-2'9'0,"1"0"0,-2 0 0,1 0 0,-1-1 0,0 1 0,-1-1 0,-4 8 0,-2 6 0,2-3 0,2 1 0,1 0 0,0 1 0,2-1 0,0 1 0,1 0 0,1 0 0,1 0 0,5 35 0,-5-56 0,0 1 0,0-1 0,0 0 0,0 1 0,0-1 0,0 0 0,0 1 0,0-1 0,0 0 0,0 1 0,0-1 0,0 0 0,0 1 0,0-1 0,0 0 0,0 0 0,1 1 0,-1-1 0,0 0 0,0 0 0,0 1 0,1-1 0,-1 0 0,0 0 0,0 1 0,0-1 0,1 0 0,-1 0 0,0 0 0,1 0 0,-1 1 0,0-1 0,0 0 0,1 0 0,-1 0 0,0 0 0,1 0 0,10-9 0,15-32 0,-18 27 0,141-219 0,-145 226 0,-3 4 0,1 0 0,-1 0 0,1 0 0,0 0 0,0 0 0,0 0 0,0 0 0,1 1 0,-1-1 0,1 1 0,0 0 0,-1 0 0,1 0 0,6-3 0,-8 5 0,-1 0 0,1 1 0,0-1 0,-1 0 0,1 1 0,0-1 0,-1 0 0,1 1 0,0-1 0,-1 1 0,1-1 0,-1 1 0,1-1 0,-1 1 0,1-1 0,-1 1 0,0 0 0,1-1 0,-1 1 0,0 0 0,1-1 0,-1 1 0,0 0 0,0-1 0,1 1 0,-1 0 0,0-1 0,0 1 0,0 0 0,0 0 0,0 1 0,1 29 0,-1-27 0,1 14 0,0 1 0,5 26 0,-5-37 0,1-1 0,0 1 0,0-1 0,1 1 0,0-1 0,0 0 0,1 0 0,7 10 0,-8-15 0,-1 1 0,1-1 0,0 1 0,0-1 0,0 0 0,0-1 0,0 1 0,1 0 0,-1-1 0,1 0 0,-1 0 0,1 0 0,-1 0 0,1 0 0,-1-1 0,1 0 0,0 1 0,-1-1 0,1-1 0,0 1 0,-1 0 0,7-3 0,-1 2 0,-1-1 0,0-1 0,0 0 0,0 0 0,0 0 0,0-1 0,0 0 0,10-9 0,-5 0 0,0 0 0,-1-1 0,0-1 0,-1 0 0,-1 0 0,10-21 0,21-31 0,-20 40 0,-1-1 0,-2-2 0,-1 0 0,-1 0 0,-2-2 0,0 0 0,12-48 0,-22 62 0,3-21 0,-7 39 0,0 0 0,0 0 0,0 0 0,0 1 0,0-1 0,0 0 0,0 0 0,0 0 0,0 0 0,-1 1 0,1-1 0,0 0 0,0 0 0,0 0 0,0 0 0,-1 0 0,1 1 0,0-1 0,0 0 0,0 0 0,-1 0 0,1 0 0,0 0 0,0 0 0,0 0 0,-1 0 0,1 0 0,0 0 0,0 0 0,0 0 0,-1 0 0,1 0 0,0 0 0,0 0 0,-1 0 0,1 0 0,0 0 0,0 0 0,0 0 0,-1 0 0,1 0 0,0 0 0,0-1 0,0 1 0,0 0 0,-1 0 0,1 0 0,0 0 0,0 0 0,0-1 0,0 1 0,0 0 0,-1 0 0,1 0 0,0 0 0,0-1 0,0 1 0,0 0 0,0 0 0,0-1 0,0 1 0,0 0 0,0 0 0,0 0 0,0-1 0,-14 18 0,13-16 0,-12 16 0,2 1 0,0 0 0,1 0 0,1 1 0,1 0 0,0 1 0,1 0 0,2 0 0,-6 33 0,3-6 0,3-20 0,1 0 0,1 0 0,1 1 0,2-1 0,2 28 0,0-48 7,-1 1 0,1-1-1,1-1 1,-1 1 0,1 0-1,1-1 1,-1 1-1,1-1 1,0 0 0,0 0-1,1 0 1,0-1 0,0 1-1,0-1 1,1-1 0,-1 1-1,10 5 1,-5-4-142,0 0 0,0-1 0,0 0 0,1-1 0,0 0 0,0-1 0,0 0 0,0-1 0,0 0 0,17 1 0,-10-3-6691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22.40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32,'0'-4,"0"-6,8 0,3 4,4 4,4 3,-2 4,0 2,3 0,0-1,2-3,2 0,0-2,1 0,0-1,0 4,0 1,0 0,0 0,-1-2,1-2,0 0,-1 0,1-1,0 0,-5 4,-5 5,-5 6,-5 4,-3 3,-1 2,-2 2,-4 0,-2-1,1 1,1-1,-3 4,0 2,2-1,1-1,2 3,1 0,-3-1,-1-2,1 3,1 0,2-1,0-2,1 3,1-1,0 0,0-2,1-1,-1 2,0 1,0-1,0-1,0-2,0 0,0-2,0 0,0-1,0 1,-4-1,-6-4,0-1,-4-4,-3-4,-3-5,-2-2,-2-3,-1-5,0-3,0 1,-1-7,1-2,0-2,0-3,0-2,1-1,-1-1,5-1,0 0,5 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23.11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215 26,'-4'0,"-2"-4,5-1,6-1,7 2,6 1,3 1,3 1,2 1,0 0,4 8,1 4,-4 3,-3 3,-2 3,1 2,-1 2,-3 4,-1 2,1 4,1 4,-2 5,-1 2,-3 2,-4 2,1 4,-2 1,-2 5,-3 0,-1 2,-2 0,-1 1,-8 2,-4 4,-7 2,-1 1,-1-3,2 0,2 0,2-3,-4-4,-3-5,3-3,-1-2,0-3,-2-4,0-2,2-4,2-5,-1-3,-2-3,0-3,-2 0,-1-1,-1-5,1-5,-1-5,0-4,0-3,0-2,0-5,0-1,5-5,1 0,4-2,4 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24.3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 75,'-4'0,"-6"0,8 0,7 0,8 0,6 0,3 0,7-4,3-2,4 1,4 1,0 1,1 1,2-3,7-1,2 0,2 2,3 1,2 2,2 0,-1 1,3 0,-2 0,2-4,-1-1,-4 0,-2 1,-3 1,-2 1,-1 1,-5 0,-2 1,-4 1,-4-1,-4 0,-4 0,-1 0,-1 0,-14 0,-12 0,-11 0,-7 0,-5 0,-2 0,-5 5,-2 0,1 0,-3 0,1-2,-3-1,6-1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24.82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51,'-4'0,"6"5,9 0,5 0,5 0,2-2,6-1,3-1,4-1,4 0,3 0,4 0,1-1,6 1,2 0,4 0,0 0,2-4,4-2,-2 1,2 1,1 1,-1-4,-5 1,1 0,-2 1,-3 2,-7 1,-4 2,-5-1,-5 2,-5-1,-4 0,-2 0,0 1,-6-5,-1-2,-8 1,-10 1,-9 1,-7 1,-1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40.1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424 424,'4'0,"6"0,5 0,5 0,-2-4,1-2,1 1,-3-4,0 1,1 1,2-3,2-3,1-4,1-3,0-3,1-1,0-1,-4 0,-1-1,-5 1,0 0,-3 0,-3 0,-4 0,-10 5,-5 1,-5 4,-8 4,-4 4,-2 4,-5 2,0 1,-3 0,-4 5,2 2,-2-1,-2 8,-2 0,-2 3,3 2,5-2,1 1,2 1,3 1,3 3,3 0,1 1,2-4,4-1,1 1,5 1,3 1,5 1,3 1,2 0,1 1,9-1,7 1,10 0,4 0,1-4,0-2,-2-4,4-5,-1 1,3-2,0-2,2 1,4 0,2 3,-1-1,0 2,-2-1,0 2,-3-1,-3 1,-3 3,-3 3,-2 2,-5 2,-7 2,-5-1,-4 2,-3-1,-2 0,-10 0,-2 0,-4-4,0-2,-4-4,-4-1,-1-1,-2-4,1 0,0 0,0-2,0-3,-3-1,-1-2,0-1,1 0,-3 0,0-5,1-1,2 1,1-8,2-2,0-2,1 2,1-1,-1-2,5-2,6-2,4-1,5-1,3 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40.44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39,'4'-4,"6"-1,1-9,-2 3,-2 7,-2 8,-2 9,-1 18,-2 8,0 1,-1-1,1-4,-1-3,1-3,0 2,0 0,0-1,0 2,0 1,0-2,0 3,0-1,0-1,0-2,0-2,0-2,0-1,0 4,0 1,0 0,0-2,0 0,0-2,4-5,2-1,3-5,1-5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41.16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31 100,'-4'-4,"-6"-6,-1-5,6 0,7 3,8 3,7-1,3 1,4 2,2 3,0 1,0 2,0 0,0 2,-1-1,0 0,0 1,0-1,-1 0,1 5,0 0,-1 0,1 8,0 1,-1 3,1-2,-1 1,1-2,0 0,-5 3,-1-3,-4 2,0-3,-3 1,-3 2,0 3,0 2,2 2,-1 1,-2 1,-2 0,-7-4,-7-6,-7-5,-4-5,-4-2,3-7,-1-2,5-5,4-4,5-4,3-2,10-3,5-1,0-1,3 1,-2-1,6 1,5 0,1 0,2 4,-4 2,-1 4,-5 0,0 3,0 4,-1-2,0 2,2 1,2 3,3 1,1 2,1 1,0 0,1 0,1 0,-1 1,0-1,-1 4,1 2,0 4,0-1,-1 4,1 3,-5 3,-5 3,-5 1,-5 2,-3 0,-2 0,-4 0,-3 0,-4 1,1-2,-3-3,1-2,-2 0,2-3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41.3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 65,'0'-4,"0"-6,-4-1,-2-3,5 1,7 3,1 7,5 8,0 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42.25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645 633,'0'-5,"0"-4,0-7,-4 1,-2-2,-3 2,-1 0,-3 2,2-1,-7 2,-4 3,-2 3,-6 3,-2-3,0 0,-2 1,0 1,-3 1,1 2,3 0,-2 1,1 5,2 1,2-1,2 0,6 3,3-1,-1 4,4 3,5 4,4 3,3 2,2 2,10 0,8 0,2 1,9-5,5-2,1-4,-1-4,3-4,-1-4,2-2,0-1,2-1,-2-8,2-3,-2-3,-2 0,-3-5,2-3,-2-3,0 0,-2-5,-2 0,-1-5,-1 1,-4-3,-3-3,1-3,1-2,-2 2,-1 1,-3-1,0 2,-2 5,-3 4,-3 4,-7 6,-3 12,-6 7,0 9,1 8,-1 6,-5 3,1 7,3 3,-1 0,2 2,2 1,-1-3,0 3,2-1,3 2,1-1,-3-1,0-4,1 3,1-1,2-2,0-1,1-1,1-2,0-1,0 0,9-1,11 0,6-3,3-7,5 0,1-3,3-4,3-2,3-3,-1-1,-1-1,2-9,-2-3,-1-3,-2 0,-5-1,2-2,-3 2,-1-1,-3-1,-6-2,-2-2,-2-1,-3-1,-5 0,1-1,-3 0,-2 0,-3 0,-1 0,2 0,1 0,-1 1,-9 3,-9 6,-6 5,-4 9,-2 5,-2 5,1 2,-1 7,1 4,1 3,0 2,0 0,0 0,4-1,2 0,4-1,5 0,3 0,4 3,2 3,1-2,5 0,10-1,6-1,5-6,5-6,2-1,4-3,4-4,3-3,3 3,1-1,2-1,0-1,0-2,-4-1,-10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42.76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 51,'-5'0,"0"4,4 1,10 1,13-2,10-1,9-1,5-10,4-2,5-1,7 3,5 1,3 3,3 2,6 1,1-3,5-1,4 0,8 1,5 1,5 2,2 0,3 1,7 0,5 0,3 0,3 0,2 0,4 1,-1-1,-3 0,-2 0,-2 0,-7 0,-6 0,-11 0,-10 0,-9 0,-10 0,-10 0,-7 0,-10 0,-8 0,-7 0,-5 0,-3 0,-2 0,-4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24575,'-4'0'0,"3"-3"0,8-2 0,7 0 0,5-2 0,2 0 0,5 1 0,6-2 0,11-4 0,2-2 0,-6 0-8191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42.92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 35,'0'-4,"0"-6,-4-1,-2 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49.34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77 129,'0'-4,"0"-5,0 2,-4 7,-2 12,0 8,2 9,-3 8,-1 6,2 4,-3 3,0 1,2 0,2 0,2-5,2-1,0-1,1-3,0 0,1-3,-1-4,0-3,0-3,1-10,-1-13,0-15,0-11,4-5,1-7,1-2,-2 1,-1-3,-1-2,-1 0,-1-1,0-3,0 3,0-1,-1 2,1 0,0 2,0 3,0 4,4 6,2 12,3 12,6 6,-1 10,1 7,4 3,1 2,-2 1,0 3,1 0,2-1,-3-1,0-2,0-1,-2-1,0-2,2 1,-3-1,1 1,2-5,-2-1,0-4,1-5,3-3,-3-8,1-3,-4-10,1-6,-3-5,-2-1,-4-1,-3 0,-1 0,-2 1,4-4,1-1,-1-3,0-1,-1-2,-2 1,0-2,-1-3,0 1,0 0,0 2,0 3,0 3,0 4,0 9,-1 10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49.99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0,'4'0,"2"4,-1 15,-1 7,-1 8,-1 3,-1 3,0 3,-1 3,0 2,-1-3,1-1,0 0,0-2,0-1,0-3,0-3,0-4,0-3,0-2,0-1,0-1,0 0,0-4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0.34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26 351,'0'-4,"-5"-10,0-7,0-4,0-2,2 0,1 0,1 0,1 1,0 0,0 1,0 0,5 5,1 1,3 4,5 4,4 5,4 2,1 3,2 1,4 1,3-1,-2 1,0 0,-2 4,-1 1,-1 4,-1 0,0 7,-1 4,1 3,-5 2,-6 1,-4-1,-5 0,-3 0,-2-1,0 0,-1 0,0 0,-9-1,-1 1,-4-5,0-1,-1 0,3 2,-6-4,1 1,-1 0,-1-2,-2-5,3 1,6-2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0.97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25,'4'0,"6"0,5 4,4 2,4-1,-3 4,0-1,0-1,1-1,-2 1,-2 1,2 2,2 4,0 4,-2 3,-1-2,-3 0,-4 1,-4 1,-4 1,-1 2,-2 0,-1 0,1 1,-1 0,-4-4,-1-2,-4-3,0-1,-2-3,0-8,-1-4,0-6,4-11,2-7,3-3,2-2,2 1,0 0,9 1,3 1,-1 1,2 0,-1 0,2 5,-2 1,1 0,3-2,3 4,-2 0,0 3,2 3,2 5,-3-2,-1 1,2 2,1 1,2 2,1 9,1 4,-3 3,-6 5,-1 2,-3 3,-4 1,-2 0,-2 0,-2 1,-1-1,-1 0,-8 0,-3 0,1 0,-2-1,2 1,1-5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1.1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 10,'-4'0,"-1"-4,-1-1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1.6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1,'0'4,"0"6,4 9,2 6,-1 3,4 0,-1 1,-1-2,-1 0,-3-1,-1-1,-1 0,-1 0,4-1,1 1,0-1,-1-8,-1-11,-2-10,0-9,0-7,-1-2,-1-3,1-1,0 0,0 0,0 1,0 1,0 0,0 0,4 0,6 5,5 5,4 5,4 5,1 3,1 2,1 0,0 2,0-1,-1 0,0-1,0 5,-1 1,-3 3,-2 1,-4 3,0 3,-3 3,-3 2,-4 3,2 0,0 1,-1 1,-3-1,0 0,-2 0,-9-4,-3-2,0-8,11-6,5-4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1.99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100 1,'-4'0,"-2"4,-3 2,-1 4,2 8,-3 6,2 2,1 2,-1 0,0-1,2-1,2 0,2-1,2 5,0 0,1 0,1-1,-1-2,0 0,1-2,3 0,2 0,-1-1,4 1,3-1,5 1,3-5,3-5,2-5,0-5,0-7,-3-3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2.21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40 186,'-8'0,"-8"0,5 0,6 0,14-4,14-2,6-4,3 0,5-2,-1 0,3-2,3 2,-2-1,1 1,-2-2,0 3,3-2,-3-3,1 1,-6 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2.61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520 1,'-4'0,"-6"0,-5 0,-5 0,-2 4,-3 2,0 3,-1 5,1 4,-1 4,1 1,0 6,0 2,0 4,0 5,1 3,-1 4,0 5,5 3,1 5,4 4,0 4,3-1,3 1,3 1,-1 2,0-4,2 0,1-3,2-4,0 1,10-3,4-6,-1-3,6-3,1-4,1-5,-3-1,0-2,2-3,2-2,2-6,1-8,1-5,0-5,1-4,-4-5,-6-2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0.1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10 245 24575,'-4'0'0,"-2"-4"0,9-6 0,8-5 0,11-5 0,5 2 0,3-1 0,0-1 0,-1 3 0,-1 0 0,-1-1 0,-1 2 0,0 0 0,-1-2 0,-1-2 0,-4 3-8191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24575,'-41'42'0,"5"-8"0,1 2 0,2 2 0,-31 44 0,52-64 0,0 1 0,2 0 0,0 1 0,1 0 0,2 0 0,-1 1 0,2 0 0,1 0 0,-4 35 0,7-18 0,2 0 0,1 0 0,2 0 0,1 0 0,3 0 0,1-1 0,1 0 0,2-1 0,2 0 0,1 0 0,2-1 0,1-1 0,2-1 0,28 39 0,-32-51 30,0-1 0,1 0 0,20 17 0,-29-31-154,0 1 0,0-2 1,1 1-1,0-1 0,1-1 0,-1 1 1,1-1-1,-1-1 0,1 0 0,0 0 1,13 2-1,-4-2-6702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3.4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101 89,'-4'-4,"-2"-6,1 3,0 11,2 10,1 10,1 9,1 8,0 1,-4 2,-2 1,1 3,1-5,-3 1,0-4,1-5,-3-3,0-4,2-2,2-1,2-9,1-16,2-12,0-8,4-5,2-6,0-3,-2-3,-1 0,-1-3,4 3,0-2,-1 2,-1 3,-1 3,2 3,2 1,-2 11,0 15,-3 13,4 8,1 5,3 2,0 6,2 0,4 4,-2-1,2-2,2-2,2-3,-2-2,0-2,1 0,2-1,0-4,2-6,-3-9,-5-10,-1-3,-3-10,-3-5,-3-4,2 0,0-1,-2 1,-1-4,-2-1,-1-3,0 1,-1-4,0 2,0-2,-1 1,1 3,0 3,0 3,0 1,0 2,4 5,1 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5.1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373 26,'0'-4,"-4"-2,-6 1,-5 1,-4 1,-4 1,-1 1,-2 4,1 3,-1-1,5 4,1 0,0 2,-1 4,0 4,2 2,1-2,4 0,3 1,0 1,2 2,2 0,2 1,3 0,1 1,0 0,6-4,5-6,2-1,6-3,5-4,3-2,0-3,1-9,0-4,-1-5,0-3,-1 2,-4-5,-2-3,-4-2,-4 1,0 3,-2 3,-3 8,-2 10,-1 10,-2 8,3 5,5 4,2 1,6-4,5 0,3-1,2 0,0 1,-1-3,0-1,0-3,-1-4,0-4,-4-8,-6-8,-6-6,-3-9,-4-4,-2-3,-1 1,-4 5,-6 6,0 12,0 10,-1 6,1 8,3 7,2 2,2 2,3 0,0 0,1-2,1 0,-1-9,1-11,3-11,2-10,0-5,-1-4,2-2,5-1,-1 0,4 1,-3-1,2 2,3 0,2 4,-1 2,-1 4,2 5,2 3,1 4,1 2,1 1,-3 9,-2 3,1 3,0 4,-2 3,-5 2,0-4,-3 0,-2 0,-3 1,-3 1,-5-4,-6-3,-3-10,-2-10,1-7,2-7,4-4,2-2,3-1,9-1,4 1,4 0,0 0,-3 1,0 4,-1 2,2 4,-2 0,2 3,2 3,4 4,2 2,-3 6,1 2,1 1,-4 3,1 0,-3 4,0-2,-2 2,-3 3,-3 3,1-1,0-1,-1 2,-2 2,-2 1,-1 1,0 2,-1-1,-1 1,1 0,0 0,-5-4,0-2,-1 1,6 0,7-3,10-4,7-4,4-5,0-1,1-3,-2 0,5-9,-1-3,0 0,-2 3,-1 3,-1-2,-2-4,0 0,-4-2,-3-3,1-2,-3-3,0-1,-3-2,-4 0,-3 0,-2 0,-3 0,-1 0,0 0,-1 0,-4 0,-5 1,-5 3,-5 6,-2 10,-3 5,0 12,-1 7,5 5,1-1,4-1,5 0,4 0,4 2,2 0,1 0,0 0,1 1,0 0,0 0,4-5,0-1,1 1,2-4,1 0,2-3,4-3,4-4,2-3,-2-1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5.97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445 126,'4'-4,"5"-2,2-3,3-1,-1-3,-7 1,-5-2,-6 2,-6 3,-7 2,-3 0,-3-1,-1 2,-1 2,0 2,0 0,0 2,1 0,0 0,5 5,1 1,4 3,0 1,3 3,3 3,4 3,-2 3,0 1,1 2,2 0,1 0,2 1,1 3,0 2,0 3,0 5,0 4,1-2,-1 2,0 1,0 1,0-2,0 0,0 1,0 1,-4 2,-2-4,1 0,-3 1,-1-3,2 0,2-3,-3-3,1 0,1-2,1-1,2-3,-2-2,-1-1,0-1,-2 0,0-1,1 0,-2 0,8-3,9-7,8-4,8-5,5-2,2-3,0-1,-2 0,-1 0,3 0,1 1,-2-1,-1 1,-1 0,-2 0,-1 0,0 0,0 0,-9 0,-7-4,-5-2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7.4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67 5,'0'-4,"0"7,-4 3,-1 4,-5 6,1 3,0 3,3 2,-2 1,0 1,1-1,7-3,3-11,5-15,1-11,4-4,-1-1,-3-3,2-1,-1-1,-2 0,-7 4,-8 10,-2 11,-4 5,0 6,2 6,4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7.91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243 102,'-4'0,"-2"4,-3 6,-1 5,1-8,3-10,2-8,2-6,1-6,0-1,-3 2,-5 5,-5 6,-5 5,-3 2,-3 8,0 1,-1 6,1 0,3-2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09:59.1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47 0,'-4'0,"2"0,7 0,6 0,5 0,5 0,2 0,2 0,1 0,0 0,0 0,-1 0,0 0,0 0,-12 0,-14 4,-10 2,-7-1,-5-1,-3-1,-1-1,0-1,0 0,1-1,4 4,2 1,1 0,-2-1,0-1,6-1,11-1,10-1,8 0,7 0,2 0,3 0,1-1,-1 1,1 0,-1-4,-1-2,0 1,0 1,-9 1,-10 1,-12 1,-8 1,-6 0,-4 0,-3 0,1 0,-1 0,1 1,0-1,0 0,13 0,14 0,10 0,7 0,5 0,3 0,1 0,0 0,-4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02.7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52,'0'-5,"0"-4,9-2,6 1,5 3,4 2,2 2,0 2,0 1,0 0,0 0,-1 1,0-1,0 0,0 1,-1-1,1 0,0 0,-1 0,1 0,-9 0,-11 0,-10 0,-9 0,-6 0,-5 0,-1 0,0 0,-1 0,1 0,0 0,0 0,1 0,4 4,2 1,0 1,11-2,16-1,10-1,7-1,3-1,1 0,0-4,-1-2,-2 1,1 0,-6 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03.46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14 8,'0'4,"0"6,0 5,4 1,6-4,1-7,-2-8,3-5,-2-4,-2-5,-6 0,-4 8,-6 5,-1 8,-4 7,1 10,-2 6,2 2,2-4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03.9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86 1,'-5'0,"0"4,-4 1,-1 5,1-5,-1-2,-4-2,1 3,2 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09.7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153 200,'0'-4,"0"-6,0-5,0-4,0-4,0-1,4 3,2 1,3 3,1 2,3 2,3 4,3 3,3 3,1 6,2 2,-4 10,-1 1,-5 3,1-3,-4 1,1 2,-1 1,0 2,-1 1,-3 1,-2 1,-3 0,-1 0,-2 0,0 0,0 4,-5 1,-9 0,-3-1,-2-1,2-2,-5 0,-3-5,4-2,0 0,0-3,-1 0,0-3,-2 0,0-1,0-3,3 1,2-1,0-2,-2-3,-1-1,3-6,5-11,5-6,4-6,2-1,3 0,4 3,3 3,3 4,5 5,4 5,3 8,2 3,-4 6,0 1,-4 2,-1 0,3 1,-4 3,2-2,-3 1,1-2,-3 0,2-1,-1 0,1-1,-2 1,2-1,-1 0,-3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 24575,'0'1'0,"0"-1"0,-1 0 0,1 0 0,0 1 0,0-1 0,0 0 0,0 0 0,-1 0 0,1 1 0,0-1 0,0 0 0,-1 0 0,1 0 0,0 0 0,0 1 0,-1-1 0,1 0 0,0 0 0,0 0 0,-1 0 0,1 0 0,0 0 0,-1 0 0,1 0 0,0 0 0,0 0 0,-1 0 0,1 0 0,0 0 0,-1 0 0,1 0 0,0 0 0,0 0 0,-1 0 0,1 0 0,0 0 0,0 0 0,-1-1 0,1 1 0,0 0 0,0 0 0,-1 0 0,1-1 0,0 1 0,0 0 0,0 0 0,-1 0 0,1-1 0,0 1 0,0 0 0,0 0 0,0-1 0,0 1 0,-1 0 0,1 0 0,0-1 0,0 1 0,0 0 0,0-1 0,0 1 0,0 0 0,0 0 0,0-1 0,0 1 0,-15 20 0,-16 62 0,-24 102 0,34-110 0,20-69 0,0-1 0,-1 1 0,2 0 0,-1-1 0,0 1 0,1 0 0,0-1 0,0 1 0,0 0 0,1-1 0,-1 1 0,1 0 0,2 6 0,-1-8 0,0 1 0,0 0 0,1-1 0,-1 0 0,1 0 0,0 1 0,0-1 0,0-1 0,0 1 0,0 0 0,0-1 0,1 0 0,0 0 0,-1 0 0,7 2 0,6 3 0,0 0 0,1-2 0,0 0 0,0-1 0,0 0 0,0-2 0,1 0 0,-1-1 0,1-1 0,-1 0 0,29-5 0,-26-2-1365,-2-2-5461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10.6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62 16,'-4'0,"-2"-4,-3-2,3 1,3 5,11 2,8 6,5 1,3-1,3 2,-1 0,1 2,0-1,-2-2,1 1,-1-1,0-2,-1-2,1-2,-5 3,0 4,-5 5,-5 5,-3 2,-4 1,-2 2,-1 1,0 0,-1-1,0 0,0 0,1 0,0 4,-1 2,1-1,0-2,-4 4,-1 1,-1-2,2 2,-3 0,-1-1,2 2,1-1,2-1,-3-3,-1-1,2-1,1-2,1 0,2-1,-4 0,-1 0,1 1,1-1,1 1,1-1,2 1,-1 0,1-1,1 1,3 0,2-1,3 1,-3-5,-3-1,-10-3,-9-5,-5-5,-3 2,-3-1,0-2,1-1,-1-2,2-1,-1-1,1 0,0 0,0-1,1-3,4-6,5-1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11.34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22,'0'-4,"-4"-1,6-1,8 2,6 1,5 5,2 3,3 0,0 3,0 1,0 3,-1-1,1 7,-1-1,0 2,3 1,3 2,-2 1,0 1,-1-3,-1 2,-2 2,0 2,0-1,-5 0,-1 4,-4 0,-4 5,-1 4,-1 4,-2 3,-3 2,-2 1,3 5,1 2,-1 4,-1-1,-1 4,2-2,1 2,0-1,-2 1,-1-2,-1-3,-2-2,1-3,-2-2,1-1,0-1,0 0,-1-5,-3-1,-1-3,-9-5,-1-4,-3-3,2-2,-1-2,-1 0,-3-4,0-2,-2-3,3-1,1-2,-1 1,-1-2,-1-3,-1 1,-1 0,0-2,-1-2,0-3,0 0,5-10,0-3,5-4,5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14.04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23 454,'0'-5,"-4"-5,-2-5,1-4,1-4,1-1,5 3,2 1,1 12,0 12,2 5,1 5,-2 5,-1 2,2-1,1 0,-2 0,-2 2,3-4,5-4,3-9,5-6,-2-6,1-2,0-4,-2-4,0-3,1-3,2-1,2-1,-3 0,-1 4,1 1,2 0,1-1,1-1,1 0,0-2,1 0,0-1,0 0,0 5,-4 0,-2 5,-4 0,0 3,-3-1,-4 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27.42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36 96,'-5'-4,"-1"-6,1-5,0-8,-2-1,0 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28.6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20,'-4'0,"7"0,7 0,6 0,5 0,2 4,2 2,1-1,0 4,0-1,4-1,5-1,5 1,5 1,2 2,6 0,2-2,5 2,5-1,3-2,3-2,-2-2,0-1,-4 3,0 1,1-1,-1-1,0-1,-3-2,1 0,-2-1,2 0,2 0,3 0,2 0,2-5,1-1,1 0,1 2,-1-3,1-1,-1 2,5-3,0 0,1 2,-2 2,-5 2,-3 2,0 0,-4 1,-1 0,-3 1,1-1,-2 0,-3 0,-3 1,-3-1,3 0,0-4,0-2,-2 1,-1 0,-2 2,4 1,1 1,0 1,-2 0,4 0,-1 0,0 1,2-5,0-2,-2 1,-1 1,-3 1,-1 1,-1 1,0 1,-6 0,0 0,-5 0,-4 0,-4 0,-3 1,-2-1,-2-4,-4-6,-6-6,-6 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30.24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24,'4'0,"2"-4,3-2,5 0,4 2,-1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30.52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1,'0'4,"0"6,0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31.6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916 742,'4'0,"5"0,6 0,5 0,2 0,-2-4,0-2,-4-3,0-1,-3-3,-3-3,0-3,-2-3,-1-1,-3-1,3-2,0 1,-2 0,-1-1,3 6,0 0,-1 1,-2-1,-1-2,-1-1,3-1,1 0,-1 0,-1-1,-1 0,-1 0,-10 0,-3 0,-4 5,1 1,-2-1,-6 0,-4 2,2 1,2 3,0 4,-1-1,1 2,-2 2,0 3,0 1,-1 2,0 1,1 0,-5 1,-2-1,1 5,1 1,-3 3,0 1,-3 7,0 0,-2 2,1 2,2 1,-2 2,2 0,-2 0,1 1,2 0,-2 0,2 0,1 4,2 2,3-1,1 3,5 0,2 3,4 0,1 1,2-1,4 3,3-3,2 2,2-1,0 0,10 0,3 1,3-2,0-3,9 2,5-1,2-2,4 1,0 1,-1-7,1-3,4-2,-2-4,-1-6,0 0,-1-3,2-2,-2-3,3-2,-2-1,1-9,-1-4,2-3,-2 1,2-2,3 2,-2-5,1 1,2-2,-1 0,-4-2,-1 0,-1 2,-2 1,-3 0,-3 2,-1 1,-5-2,-3-1,1-3,-3 0,-1-2,-2-1,-3-4,0-1,-1-5,-2 0,-3 2,-1-2,-2 0,-1-1,0 0,0-1,-9 1,-3-2,1 1,-2 4,1 2,-1 3,1 1,-1 2,-3 0,1 1,0 5,-3 0,2 0,0 3,-2 0,-2 3,3-1,-1 2,4-1,-1 2,3 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31.95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1,'-4'4,"3"2,9-1,4-1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32.3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0,'4'0,"2"0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1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46 24575,'-7'-3'0,"15"-3"0,14-5 0,1 5 0,-1 0 0,1 1 0,0 1 0,34 0 0,99 5 0,-66 1 0,-70-2 0,11 1 0,33-5 0,-62 4 0,-1 0 0,0-1 0,1 1 0,-1 0 0,1 0 0,-1 0 0,0 0 0,1 1 0,-1-1 0,1 0 0,-1 1 0,0-1 0,1 1 0,-1-1 0,0 1 0,0-1 0,1 1 0,-1 0 0,0 0 0,0-1 0,0 1 0,0 0 0,0 0 0,1 2 0,0-1 0,-1 0 0,0 1 0,0-1 0,0 0 0,-1 1 0,1-1 0,-1 1 0,1-1 0,-1 1 0,0 0 0,0-1 0,0 4 0,-1 5 0,0-1 0,-1 0 0,0 0 0,-1 0 0,-7 17 0,3-13 0,-1 0 0,-14 19 0,14-22 0,0 0 0,1 0 0,1 0 0,-8 19 0,13-28-4,1 1 1,-1-1-1,0 1 0,1-1 0,0 1 0,-1-1 0,1 1 1,0 0-1,0-1 0,1 1 0,-1-1 0,0 1 0,1-1 1,-1 1-1,1-1 0,0 1 0,0-1 0,0 0 0,0 1 1,3 2-1,-1-1 24,0 0 0,1 0 0,0-1 0,-1 1 0,1-1 0,1 0 0,-1 0 0,0 0 0,9 3 0,3 1-268,0-1 1,1-1-1,0-1 1,0 0-1,18 2 1,-11-4-6579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33.32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645 817,'-4'4,"-6"2,-1 3,-3 1,1 2,2 4,13 4,9-3,7-3,5-5,2-3,2-3,0-2,0-1,-1-5,-1-1,1 0,-1-8,-1 0,5-3,1 1,0 0,-1 2,-1 0,2 2,2-1,-2-3,-1-3,-2-2,-4-2,-3-1,-1 0,-3-1,0-1,-3 1,-4 0,1 0,-1 1,-2-1,-3 0,-1 0,-2 1,-1-1,0 1,0-5,-9-2,-3 1,1 2,-1 0,0 1,-1 2,-4-1,-2 6,-2 1,2 0,1 3,-2 0,-1 3,-1 4,-1-1,-1 0,-1 4,0 1,1 2,-1 2,-4 1,-2 0,1 0,1 1,1-1,-2 0,-2 0,2 5,-3 1,0-1,1 4,-2 0,1 2,-3 0,0 2,-1 3,1 2,2-1,3 1,3 1,1 2,-2 1,-1 2,4 0,3 0,2 1,3 0,1 4,0 2,2-1,-1-1,3-1,4 3,-2 0,2-1,2-1,2-1,3 2,0 1,2-1,9-1,2-1,5-2,-2-1,6 0,4-5,2-1,0 0,1 2,-1 0,4-2,1-2,-1-2,4-4,3-1,1 0,1-4,-1-1,1-3,2-1,-1-1,-4 0,-3-9,1-2,-2 0,-1 2,-2 3,-6-2,-3 0,-5-2,-4-4,-5 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33.56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31,'0'-9,"8"-2,4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33.7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1,'5'0,"4"0,2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34.78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841 250,'0'4,"4"2,10-1,7 0,4-2,2-1,0-1,0-1,0 0,-1 0,-4-4,-7-7,-5-4,-1-1,-1 0,-3-3,-1-2,-2-2,-10 3,-3 1,-4-1,-8 4,-4-1,-2 4,0 3,1 0,1 1,0 2,-3 3,-1 1,-3 2,0 1,-3 0,0 0,4 5,-3 1,2 8,2 1,2 3,-2 2,1 3,-4 0,1 2,1 4,-2 2,2-1,1 4,2-1,2 3,2 0,1 2,0-2,1 2,4 3,1 2,4-1,1 0,2 2,3-3,4-4,2 0,2-2,0-3,10 2,3-1,7-2,6-2,2-1,5-7,1-1,3-5,5-1,3-2,2-4,-2-3,0-2,1-2,0-1,2 0,1-5,-3-1,-1 0,0-7,1-1,2-3,0 2,-3-1,0-2,-4 2,-5 0,-4-2,-2 2,-3 0,-1-1,-1 1,0 0,-1-2,-3-1,-1-3,0-1,1-1,-3-1,1-4,-4-2,0 1,-2 1,-3 1,-3 1,-3 1,-1 1,-2 1,-1-1,1 1,-1-1,1 1,-5-1,-1 1,1-1,-8 1,-1-1,-3 0,2 1,-1-1,-2 0,-2 1,3-1,-1 4,3 2,1 0,-3-1,-2 2,2 1,0 3,-2 4,-1 3,-2 4,4 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54.65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1,'0'4,"0"6,0 5,0 5,5 2,0 6,0 3,0 0,2 4,0 3,-1 0,3 2,0 2,-1-1,-3 0,-2-2,3 0,0-2,0 1,-2-2,-2-2,0-4,-2-2,1-2,-2 0,1-2,0 0,0 0,0-8,-1-7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55.0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71 274,'-4'-16,"-6"-7,-1-2,2-2,-3 0,2 0,2 1,2 0,11 5,8 5,3 3,2 2,2 3,3 4,1 2,0 1,1 1,0 1,1-1,-1 1,0-1,0 1,-1-1,1 0,0 8,-1 3,1 4,0-1,-5 2,-1-3,0 2,-3 1,-4 4,0 1,-2 2,-3 1,-2 1,-2 4,-2 2,-9-1,-4-1,1-1,-7-1,-4-1,2-1,-4-4,1-3,1-3,0 0,0-3,-1-4,3-7,6-3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55.80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16 174,'-4'-5,"-2"-9,1-6,5-1,2 0,6 3,5 5,4 0,5 3,1 3,2 2,1 2,0 2,-1 1,0 1,1-1,-1 1,0-1,-5 5,-1 0,0 5,2 0,0 6,2 2,-3 0,-2 3,1 1,-2 2,-1 0,-3 1,-3-1,-4 1,-2 1,-3-1,-1-1,-4 1,-7 0,0-1,-8-3,-4-2,-2-4,2-8,6-11,5-7,5-8,4-3,2-3,6-1,2-1,-1 1,4 0,-1 0,3 1,-1 0,2 0,3 1,-1-1,1 4,-3 2,2 4,-3 1,2 2,-3-1,3 2,1 3,4 2,-3-1,1 0,2 1,2 1,1 3,-3 9,0 4,-4 4,0 3,-3 4,-3 1,-3 2,1 0,0 1,-2-1,-1 0,-1 0,-2 0,-1 0,0 0,0 0,0-1,-1 1,1-1,0 1,-4-4,-2-2,1-4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55.9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64 85,'-4'0,"-5"-4,-2-6,-3-1,1-3,3-3,7 1,4 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56.50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4,'0'9,"0"6,0 5,0 4,0 1,0 2,0-1,0 0,0 0,0-1,0 0,0 0,0 0,0-1,0 1,0-1,0 1,0-8,0-12,0-11,0-8,0-6,0-4,0-2,0-1,4 0,2 1,0 0,2 0,1 1,2 0,0 0,-2 1,1 3,-1 2,-1 0,1 3,4 4,3 5,4 3,3 2,1 1,1 2,0 4,-4 5,-1 2,-4 2,-1 8,-3 4,-3 1,-3 2,-3-2,-2 0,-1-1,-1 0,1-1,-5 0,-1 0,0-1,-3-4,0-1,2-3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56.88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124 1,'-4'0,"-2"4,1 10,0 7,-6 3,-2 3,2 0,2 1,3-2,-2 5,1 0,1-1,2-1,1 3,2 0,0-1,-3 3,-1-1,0-2,1 3,1 0,2-3,0-1,0-2,1-2,1 0,7-2,3 1,0-1,2-4,-2-2,3-2,2-6,3-3,2-4,2-1,1-7,5-1,2-9,4-1,0-3,-6 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1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190 203 24575,'4'-5'0,"1"-1"0,-1 1 0,0-1 0,-1 0 0,0-1 0,0 1 0,0-1 0,0 1 0,-1-1 0,0 0 0,1-11 0,-1 2 0,0-1 0,-1 1 0,-2-29 0,1 44 0,0 0 0,0 0 0,0 0 0,0 0 0,0 0 0,0 0 0,0 0 0,0 0 0,0 0 0,0 0 0,-1 0 0,1 0 0,0 1 0,-1-1 0,1 0 0,-1 0 0,1 0 0,-1 0 0,1 1 0,-1-1 0,1 0 0,-1 0 0,0 1 0,-1-2 0,1 2 0,1 1 0,-1-1 0,0 1 0,0-1 0,0 1 0,0-1 0,0 1 0,1-1 0,-1 1 0,0 0 0,1-1 0,-1 1 0,0 0 0,1 0 0,-1-1 0,1 1 0,-1 0 0,0 1 0,-22 50 0,17-34 0,1 1 0,1 0 0,1 1 0,-1 27 0,5 81 0,1-58 0,10 70 0,-1 2 0,-10-119 0,-1 39 0,0-59 0,0 0 0,-1 1 0,1-1 0,-1 0 0,0 0 0,0 0 0,0 0 0,0 0 0,0 0 0,-1-1 0,1 1 0,-1 0 0,0 0 0,-3 4 0,3-7 0,1 1 0,0 0 0,-1 0 0,1-1 0,0 1 0,-1-1 0,1 1 0,-1-1 0,1 0 0,-1 1 0,1-1 0,-1 0 0,1 0 0,-1 0 0,1 0 0,0 0 0,-1-1 0,1 1 0,-1 0 0,1-1 0,-1 1 0,1-1 0,0 1 0,-1-1 0,1 0 0,0 0 0,-1 1 0,1-1 0,-2-2 0,-32-30 0,20 16 30,1-1 0,1 0 0,-17-30 0,26 42-123,1 0 0,0 0 1,1-1-1,0 1 0,0-1 0,0 0 0,1 0 0,0 0 1,0 0-1,0 0 0,1 0 0,0 0 0,1 0 1,-1 0-1,3-9 0,6-11-6733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57.10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17 136,'-4'0,"-6"0,8-4,8-6,11-1,7-3,8 1,3-1,3 1,4 3,4-1,1 2,2 1,-3 4,-2-3,-8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58.9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471 37,'0'-4,"0"-5,-8-2,-8 1,0 7,-2 4,-3 5,-1 7,-1 9,-1 5,-1 6,0 6,0 5,0 3,0 2,1 6,-1 1,4 4,2 4,0 5,-2 6,4 3,4 6,0 1,3 2,2 4,4-2,1 2,2-3,9-3,4-4,3-3,0-7,5-2,0-5,4-5,-2-4,0-3,1-6,-1-2,1-5,-3-5,-1-8,-4-4,0-6,-3-1,1-4,2-3,-1-8,1-3,2-10,3-7,2-4,-3-2,-1-5,-2 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0:59.69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44 147,'-4'0,"-2"-4,1 7,1 7,0 6,3 9,0 4,0 6,1 4,0 6,1-2,-1 0,0 2,0-3,0 0,0-4,0-3,0-4,0-2,0-3,0-9,0-17,0-16,0-10,0-4,0-2,0-3,0-1,0-2,0-3,0 1,0 0,0 1,0 4,-4 4,-1 2,-1 2,2 11,5 11,7 15,2 11,7 5,6 2,3 2,1 3,0 0,-1 0,1 1,-1 0,-5-2,-2-2,1-2,0-6,1-2,-2-1,-1-3,1-1,1-2,-2-12,-5-10,0-4,-3-4,2-3,-1-2,-3-6,-3-3,-2 1,3-4,0 0,-1-3,-1-3,-2-3,-1 1,0-1,-1 4,0 3,0 0,0 2,-1 2,1 3,-4 2,-2 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01.58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373 274,'5'0,"0"-4,0-6,0-5,-2-4,-6 1,-5 3,-7 5,-4 3,-3 4,-3 6,-1 3,0 4,1 1,-1 2,1 4,0 2,-5 7,4 8,2 1,4 0,3-3,3-1,4-3,4-2,3 0,2-2,2 0,3-4,3-1,3-4,5-5,7-3,5-4,2-6,0-3,0-8,-2-3,-1-1,0-3,-5-2,-2 0,1-2,-4 0,-1 0,3 0,-4 0,2 0,-3 0,-3 8,-7 8,-6 9,0 9,-1 7,0 5,1 3,2 2,0 0,0 1,10-1,2-1,4 1,4-1,2-5,2-5,2-5,0-5,-4-7,-1-4,-4-4,-5-5,0-4,-2-3,-3-2,-1-1,-3 8,-1 10,-1 12,0 9,-1 5,1 5,-1 2,1-8,0-11,0-10,0-10,0-6,0-4,0-3,0-1,4 4,2 2,-1 1,3 3,1 0,2 4,0-1,3 2,2 3,3-1,2 1,2 3,1 1,1 2,1 2,-1 1,0 0,0 0,0 1,0 3,0 2,-1 0,-3 2,-2 1,-4 3,-1 3,-2 3,1-1,-1 1,-4 1,-2 2,-3 1,-1 2,-2 0,0 1,-5-1,-6-3,0-10,1-11,2-14,3-8,2-5,1-3,6 1,2 0,4 2,1 0,2 1,-1 1,2 0,-2 1,2 3,-3 3,3 3,-3 0,2 3,-1-1,1 2,3 3,3 2,2 3,2 1,1 2,0 0,2 0,-1 1,0-1,0 5,0 1,-5 4,0 4,-5 4,-4 4,-5 1,-2 2,-3 0,-1 1,-5-1,-2 0,1 0,-3 0,0 0,1 0,-2-5,1-1,2 1,2 0,6-3,12-4,7-4,5-5,6-1,2-3,0-5,-2-1,3 0,-1-3,3 0,-1-3,2-3,-1-4,-2-2,-3-2,-3 2,-1 2,-2-1,0-1,-1-1,-4-1,-2-1,-3-1,0 0,-3 1,-3-1,-4 0,-2 0,-2 0,-1 0,0 1,-5-1,-5 1,-2-1,-2 4,-4 6,-2 6,-2 3,-2 13,0 8,-2 2,5 6,2 4,-1 1,3 0,5 0,0-1,3-1,1 4,4 0,1 0,2-1,1-1,1-2,-1-1,9 0,2 0,4 0,8-1,4 0,2-3,-1-3,0-3,0-4,-2-5,0-2,-1-3,0-1,-1-1,0 0,1 1,0-1,-5-4,-5-1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02.35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497 50,'0'-4,"4"-2,-2 0,-7 2,-6 1,-5 1,-5 1,-2 0,-2 1,0 0,3-4,2-1,-1 0,0 1,-1 1,-1 1,0 5,3 7,5 9,1 6,3 3,3 1,3 0,2 3,2 0,1 4,1 3,0 4,-1 3,-4 2,-1 5,0 3,-3 3,-1 1,-2 3,-4 2,1 0,-2 1,3-3,-2-3,2-4,4-3,2-6,4-2,1-6,1 0,2-3,-1-3,1-4,-1-1,1-3,-1 0,5-5,1-1,-1-1,0 2,-7-3,-2 0,-4-3,2-4,8-3,11-4,12-1,5-2,3-1,0 1,-3-1,-1 0,3 1,0 0,-2-1,-1 5,-1 2,-2-1,-1 0,0-2,-1-1,1-1,-1-1,0 0,1 0,-1 0,-3-1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03.4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150 151,'-4'0,"-2"-4,1 2,-3 7,-1 5,1 7,-1 3,0 4,-3 1,2 0,-3 1,1 0,4-1,-3 1,2-1,2 0,2-1,2 1,2 0,0-1,1 1,1-1,-1 1,1 0,-1-1,0 1,0 0,4-5,2-1,3 1,10-4,0 0,2-3,1-4,2-3,0-2,1-3,-1-1,1 0,0-1,0 0,0-3,0-2,0-4,-1 0,1-2,0 0,-5-6,-1 1,1-2,0-2,1-1,-2-1,-1-1,-3 0,0-1,-3 0,-3 0,-3 0,-3 0,-2 0,4 1,0-1,-1-4,0-1,-2 0,0 1,-1 1,-1 1,-8 6,-4 2,2-1,-3 0,-3-1,1-2,-1 0,-2 3,-2 1,-2 3,-1 6,-2 3,0 3,0 11,4 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03.91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87 58,'-4'0,"-2"4,-3 2,-1 3,-3 6,1 3,2 3,4 3,2 0,-2 1,-1-7,10-8,5-10,0-8,3-12,4-6,0-3,-3-1,1 0,-2 2,-3 1,-7 5,-4 11,-5 11,-1 9,-4 9,-4 0,2-3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04.33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20 145,'0'-8,"0"-8,-4 0,-2-2,1 7,1 8,5 2,2-4,6-1,0-3,4-1,-1-2,1-4,0 5,-12 9,-6 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05.05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165 0,'-5'0,"-4"9,-6 2,0 3,-2 9,2 4,3 1,5 1,-2-1,1-1,2 0,-2-2,0 1,2-2,-3-3,1-2,1-9,6-5,8-4,2-6,4-2,4-5,3 1,3 1,1 3,1 3,1 1,-1 2,1 5,-1 2,-4 4,-2 0,0 3,1-1,-2 2,-1 2,1 4,2 1,2 2,1 2,-3-1,-2 2,-2-1,-6 0,-3 0,-3 0,-3 0,-5-5,-10-1,-8 1,-3-4,-2-4,-1-4,0 0,1-1,1-1,1-2,-5-2,0-1,0-1,1 0,2 0,0-1,6-3,1-2,5-3,4-6,5 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05.3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12 122,'-5'0,"0"-4,4-2,10 1,13-4,7 1,6 1,2 1,2-1,0-1,-3 2,0 2,-1-3,-2 0,-3 1,-3 2,-1 1,-1 1,0 2,-1-5,0 0,0-1,1 2,-5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1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24575,'19'106'0,"-17"-86"0,-1 0 0,-1 0 0,-1 0 0,-1 0 0,0 0 0,-10 35 0,3-19 0,2 0 0,2 1 0,-2 57 0,6-89 0,-2 26 53,-15 59 0,4-21-1524,11-51-5355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05.9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1,'8'0,"12"0,6 0,3 0,1 0,3 0,1 0,-2 0,3 0,-1 0,2 0,0 0,-3 0,-2 0,-3 0,3 0,0 0,-1 0,-2 0,-1 4,-1 2,0-1,-2-1,1-1,-1-1,-3 3,-3 1,-3 4,-4 4,-5 4,-3 3,-1 2,-2 1,-1 2,0 3,0 7,1 0,-9 3,-3 3,-2 7,-1 4,0 0,1 5,0 1,1 2,-1 0,3-3,-3 2,3-1,2-2,-1-7,1-3,2-1,2-5,3-5,0 0,2-2,0-2,0-3,1-2,-1-2,0 0,1 0,3-1,2 0,-1 0,-1 0,-1 1,-5-5,-3-1,-8 1,-7 0,-7 2,-5-4,0-4,1-5,2-4,1-2,1-3,1 0,2-1,-5-4,-1-2,0-7,1-2,-2-1,-1-4,1-1,6-2,7 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07.7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346 33,'0'-4,"-4"-1,-1-5,-5 1,-4 4,-4 13,1 9,0 9,-3 6,-1 4,3 2,0 1,-1 0,2 0,1-1,3-4,-1-3,1 2,0-1,2-2,2-1,-1-2,1-1,2-1,3 0,1-1,-3-4,0-1,1 0,1-11,2-12,0-9,2-2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07.98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152 16,'0'-4,"0"-5,-8 6,-7 9,-6 7,-3 5,3 5,4 2,2 1,3 0,3 0,4 0,2-1,2 1,1-1,5-5,1-1,8-4,7-4,3-5,1-2,6-3,6-1,0-1,2 0,4-4,2-1,2 0,-2 2,-6-4,0 1,-3 1,-7 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09.91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349 457,'0'-4,"5"-2,4 1,7 1,-1-3,2-1,2-2,2-5,1-3,-2-3,-1 2,-4 0,-4-1,-4-1,-3-1,-3-2,-5 0,-6 4,-6 1,-4 3,-3 5,-2 5,-1 2,1 3,-5 9,-1 4,0 4,1-1,-2 5,0 4,1 6,2 2,1 0,2-1,0-2,6-2,1-1,4 3,5 2,4-2,3 0,2-2,9 0,4-2,4 0,7 0,4-5,2-5,4-2,1-2,-1-4,-2-2,-3-3,3-1,1-1,2-9,0-3,-1-3,2 0,-1 0,2-4,-1-1,-2-2,-2-2,-3 0,-1-1,-2-4,0-2,-1 1,0-3,0-1,1 2,-1-2,-4 0,-1-2,1 1,-4 1,-4 4,-1 2,-1 1,-3 2,-2 0,-3 1,-5 4,-2 9,-5 8,0 7,-3 4,-3 8,1 7,-2 2,-1 2,-2 5,2 1,0 3,-1 0,3-3,-1 3,4-2,-1-2,2 2,3 0,-1-3,1-1,2-2,2-2,2-1,2-1,0-8,6-7,1-9,0-9,3-7,4-5,4 1,0 0,0 3,2 5,-3 8,1 5,-3 7,1 1,-3 4,1-1,-1 3,1 2,-2 3,2 1,-2 3,2-4,-2 0,-2-1,1-2,0-1,1-2,0 0,1-2,3-3,4-3,2-3,2-2,1 0,1-2,1 1,-1-1,0 1,0-5,0-1,0-4,4 0,1-3,0-2,-1-4,-1-3,-6-1,-2-2,0 0,0 0,-3-1,-4 1,-5 0,-12 4,-9 6,-7 1,-4 3,-2 4,-1 2,0 3,0 1,1 10,1 3,-1 3,1 0,1 1,-1 2,1-2,3 5,2-2,4 1,5 1,4 1,2 1,7-3,11-2,7-3,9-4,3-4,0-4,-1-1,-2-2,-2-1,-5-4,-8 7,-5 8,-5 5,-3 6,-2 2,7-2,8-5,4-5,4-8,1-6,2-1,0-5,0 0,0-8,0-4,3-4,1-1,1-1,2 1,0 0,-1 0,-2 1,-2-1,-2 2,-5-1,-1 5,-6 1,-3-1,-1 4,-10 4,-9 5,-7 2,-5 3,-4 2,-1 1,-1-1,5 5,6 6,9 5,11-1,8-2,3 1,7-3,4-2,-3 1,-1-1,-4 1,-5 5,-5 3,-4 2,-2 3,-2 2,-1 0,0 0,0 0,5-4,5-5,10-6,6-5,7-2,2-3,0-1,2 0,-1 0,3 0,-6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11.1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42,'0'-5,"0"-5,0-5,0 4,0 12,0 11,0 7,4 4,2 7,3 7,1 1,7 2,9 4,4 2,1 1,4 2,0 0,3 1,-2 0,3 0,1-1,0-3,1-2,1-4,-2-5,-3-4,-4-3,-3-2,-3-1,-2-6,-1 0,0-5,-4 0,-6-11,-9-10,-6-8,-2-1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11.35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406 17,'0'-4,"0"-6,0 7,0 9,0 8,0 4,0 5,5 2,1 1,-1 0,4 0,-1 0,0-1,-3 1,-2-2,-1 1,-1 0,-1 0,-9-1,-6-3,-2-2,-6-4,-3-5,-1 1,-5-2,-1 1,-3 0,-4-2,-3-2,0 1,1 0,2-1,8-1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12.3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1 252,'0'4,"4"2,10-1,7-1,3-1,3-1,1-1,-1 0,-1-1,0-1,0 1,-1 0,-4-9,-2-2,0-4,1-4,-2-2,-1-2,-3-1,-4-1,-3-1,-3 1,-3 0,-5 4,-6 6,-6 5,-5 5,-2 2,-1 3,-2 1,0 4,0 2,1 3,-1 0,2 3,-1-1,4 6,2 0,4 1,0 1,3 2,3 1,4 1,2 1,2 0,9-4,3-2,5-4,-1 0,5 2,4-3,6-3,2-4,0-3,3-2,-1-1,-1-2,1 1,0-5,-2-1,2-4,-1 0,-1-3,-2 1,-3-5,-5-5,-2 1,-1 1,-3-1,-5-1,-4 8,-7 5,-4 10,-5 3,-1 7,-4 4,2 5,2 2,3-5,2-12,7-5,3-7,0-7,4-1,0-2,3 1,-1 1,3 1,2 4,3 4,3 6,1 8,1 3,1 3,0-1,-4 2,-1-1,0 0,0 3,2 2,1 2,1 2,-4 1,-1-3,-4-1,0-5,1 1,3 0,2-1,1-4,2-4,0-3,1-2,-4-1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12.8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397 796,'4'0,"1"-4,1-6,2-1,1-2,-2-4,-2-3,-2-3,-1-1,-9 0,-4-2,-4 5,-8 6,-4 5,-2 4,0 4,1 2,0 0,-2 1,-2 0,2 4,1 2,1 7,2 5,4 5,7 2,6 0,0-3,1-3,3 1,1 0,3 1,8-3,8-1,14-3,7-5,0-3,-1-3,2-11,-1-5,-3-3,-3 0,-1-6,-3-3,-1-2,0 0,-1-1,0 1,0 0,1 0,-5 1,-1-4,0-1,2-4,-4-5,0 1,1-3,-2-1,0-3,-2-2,0-1,-2 3,-3 5,1 5,-1 4,-3 4,-1 10,-6 9,-4 13,-4 10,-1 11,-7 10,-1 2,-1 4,2 3,0 2,-1 1,2 2,5-1,-1 1,1-4,4-2,2-4,3-4,0-5,2-3,1-2,-1-1,5-6,5-5,1-5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13.72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1,'0'4,"0"6,0 5,4 0,2 1,3-1,5-4,4-3,4-8,1-3,-2-10,-6-7,0 0,-12 4,-10 4,-8 4,-2 8,-2 4,-2 5,3 6,4 3,4 4,1 2,0-2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14.10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57 1,'-4'4,"-5"5,-2 6,-3 0,1 2,7-2,9-8,3-9,6-4,0-6,-2-4,-3-5,-2 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1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24575,'0'-2'0,"0"1"0,1-1 0,-1 0 0,1 0 0,-1 0 0,1 0 0,0 1 0,-1-1 0,1 0 0,0 1 0,0-1 0,0 0 0,1 1 0,-1 0 0,0-1 0,1 1 0,-1 0 0,0-1 0,1 1 0,-1 0 0,1 0 0,0 0 0,-1 0 0,1 1 0,0-1 0,2-1 0,8-2 0,0 1 0,-1 0 0,15-2 0,-6 2 0,-8 0 0,1 1 0,-1 1 0,1-1 0,-1 2 0,1 0 0,0 1 0,22 3 0,-31-3 0,0 0 0,0 0 0,0 1 0,0-1 0,0 1 0,0 0 0,0 0 0,0 0 0,0 0 0,-1 1 0,0 0 0,1-1 0,-1 1 0,0 1 0,0-1 0,0 0 0,-1 1 0,1-1 0,-1 1 0,0 0 0,0 0 0,0 0 0,-1 0 0,1 0 0,1 7 0,-2-2 0,0 0 0,-1-1 0,0 1 0,0 0 0,-1-1 0,0 1 0,0-1 0,-1 1 0,0-1 0,-1 0 0,0 1 0,0-1 0,-1 0 0,0-1 0,0 1 0,-10 13 0,5-9 0,0-1 0,-1 0 0,0-1 0,-1 0 0,0 0 0,-1-1 0,0-1 0,0 0 0,-19 9 0,29-16-65,0 1 0,0-1 0,-1 0 0,1 0 0,0 0 0,-1-1 0,1 1 0,0 0 0,-1-1 0,1 0 0,-1 1 0,1-1 0,-1 0 0,1 0 0,-1-1 0,1 1 0,-1 0 0,1-1 0,-1 0 0,-2 0 0,-5-7-6761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14.8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1 199,'0'-4,"0"-6,0-5,0-4,4-3,6 2,1 0,2 4,4 0,3 3,2 3,-2 0,-1 1,1 3,1 1,1 3,1 1,2 0,-1 1,1 1,0-1,-5 5,0 1,-1 3,2 6,-4 3,0 3,-2 3,-1 0,-2 2,-3-1,-3 1,-3-1,-10 0,-4 0,-8 0,-2-1,-4 1,-4 0,0 0,1-5,0-1,1 0,1-3,1 0,1 2,-5-3,-1 1,0-3,1 1,2-2,4 1,12-2,15-2,15-3,9-3,4-1,1-2,2 0,1-1,1 1,4-5,-1-1,0 1,-1 0,0 2,-2 1,1 1,-1 1,-4 0,-2 0,-3 0,-2 1,-1-1,-1 0,-4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16.8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 48,'4'0,"10"0,11 0,5 0,2 0,4 0,0 0,2 0,3 0,-1 0,1-4,-2-2,-4 1,-4 1,-2 1,-2 1,-7-3,-1-1,-13 1,-11 0,-10 3,-5 4,-5 3,-6 0,-1-1,0-1,-4 0,2 2,-3 1,1 0,2-2,-1-2,1 0,2-1,3-1,1 0,2 0,1 0,8-1,12 1,16 0,9 0,6 0,6 0,3 0,3 0,0 0,1 0,3 0,3 0,-3-4,1-2,-4 1,1 1,-3 1,-3 1,-3 1,-3-4,-2 0,-1 0,-9 1,-8 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21.5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39 52,'-9'0,"-2"0,1-4,1-6,11 0,6-4,0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45.43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1,'0'8,"0"7,-4 6,-1 7,-1 7,2 6,1 9,1 4,1 6,1 0,0 4,0-2,0 2,0-2,1-3,7-3,3-3,0-2,-3-1,-2-5,-2-2,-2-3,-1-6,-1-3,4-3,1-2,0-2,-2 0,0 0,-1 0,-1-5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45.84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52 594,'-4'-8,"-1"-7,-1-6,-2-2,-1-3,2 0,1 0,3 0,1 0,1 1,1 0,0 0,0-4,9-2,3 2,-1 0,2 1,-1 1,5 2,5 0,2 4,1 3,2 3,-1 5,-5-1,-1 2,0 2,5 3,2 1,1 2,4 1,1 0,3 1,4-1,-1 5,2 1,-2 4,-4 0,1 7,-2 4,-6 4,-4 1,-6 0,-2 1,-4-1,-3 3,-4 2,-3 0,-1-2,-1-1,-1-2,1 4,-10 1,-1-2,-4 0,-8-1,-4-2,-2-1,-4 0,0 0,-4-5,1-1,-3 0,3 1,1-3,4 0,3-2,1-1,6-2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46.59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20 152,'-4'0,"-2"-5,1-4,1-6,5 0,3-2,0-2,4 2,5 4,0 0,2 2,3 3,2 3,2 2,2 2,1 1,0 0,0 1,0-1,0 1,4 3,2 2,-1 4,-1 0,-2 7,0 5,-1 2,3 2,1 0,-4 1,-3-1,-1 0,-4 3,-5 2,-1-1,-2-1,-3-2,-3 0,-1-2,-11 0,-8 0,-4 0,-5-5,-1-6,0-4,4-9,5-9,6-11,5-6,4-4,1-1,2 1,0 1,4 0,2 2,-1 1,7 0,1 0,3 1,2-1,3 1,1 3,1 2,1 4,0 5,-4-1,-2 2,1 3,1 2,1-3,1 1,0 0,1 2,1 2,0 0,0 1,0 1,0 5,-5 5,-5 5,-6 4,-3 4,-4 1,-2 2,0 0,-1-1,-1 1,2-1,-1 0,-4 0,0 0,-5 0,0-1,-2 1,0-5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46.7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30 29,'0'-4,"-8"-2,-3-3,0-1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47.28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1,'0'4,"4"6,1 5,1 4,-2 4,3 1,1 1,-2 1,-1 0,-2-1,-2 1,0-1,4 0,0-1,0 1,0 0,-3-1,0 1,-9-5,-4-1,0-8,2-10,2-14,3-8,2-6,10-1,3-1,0 0,2 2,0 0,-4 1,2 1,-2 0,-1 1,1 3,-1 2,3 5,3 3,4 5,3 2,2 3,2 1,0 1,0 0,0 0,1 8,-1 2,-4 4,-2-1,0 2,-3 2,0 2,-3 2,1 2,-2 0,-3 1,-3 0,-3 0,-1 0,-2 0,0 0,-5-5,-2-5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47.6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151 21,'0'-4,"0"-6,0 3,0 7,-9 8,-2 7,1 4,1 4,3 6,2 3,-2 3,0 5,-4 4,1-1,-3 0,1 1,2-2,3-1,-3-2,1-4,2-4,2-3,1-2,2-1,0 0,9-6,4 0,3-5,4-4,3-4,1-2,1-3,2-1,-1-1,5 0,0-4,1-1,-2-4,-5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47.85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12 173,'-5'0,"0"-4,4-2,10-3,9-1,9 2,4-2,6 0,4 2,4-1,3 0,1-2,5 1,2-3,0 2,-2-3,3-2,-8 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1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24575,'44'17'0,"-24"-14"0,-1-1 0,0 0 0,1-1 0,-1-2 0,1 0 0,-1 0 0,21-6 0,-30 5 0,0 0 0,-1-1 0,1-1 0,-1 1 0,0-2 0,0 1 0,0-1 0,0 0 0,-1-1 0,0 0 0,0 0 0,0-1 0,-1 0 0,0-1 0,8-11 0,-12 15 0,0-1 0,-1 0 0,0 1 0,0-1 0,0 0 0,0 0 0,-1 0 0,0 0 0,0-1 0,-1 1 0,1 0 0,-1 0 0,0-1 0,0 1 0,-2-8 0,2 11 0,-1-1 0,0 1 0,1-1 0,-1 1 0,0-1 0,0 1 0,0 0 0,-1 0 0,1-1 0,-1 1 0,1 0 0,-1 0 0,1 1 0,-1-1 0,0 0 0,0 0 0,0 1 0,0-1 0,0 1 0,-1 0 0,1-1 0,0 1 0,-1 0 0,1 0 0,0 1 0,-1-1 0,1 0 0,-1 1 0,1 0 0,-1-1 0,0 1 0,-3 1 0,-2-1 0,1 1 0,-1 0 0,1 1 0,0 0 0,-1 0 0,1 1 0,0-1 0,0 2 0,1-1 0,-1 1 0,1 0 0,-1 0 0,1 1 0,0 0 0,1 0 0,-1 0 0,1 1 0,0-1 0,-7 13 0,4-7 0,1 2 0,0-1 0,1 1 0,0 0 0,1 0 0,1 0 0,0 1 0,1-1 0,-3 27 0,6-36 0,-1 1 0,1-1 0,1 0 0,-1 1 0,1-1 0,-1 0 0,1 1 0,1-1 0,-1 0 0,0 0 0,1 0 0,0 0 0,0 0 0,0 0 0,1-1 0,-1 1 0,1-1 0,0 1 0,0-1 0,0 0 0,0 0 0,1 0 0,-1-1 0,1 1 0,-1-1 0,1 0 0,7 4 0,8 1 0,1 0 0,0-1 0,0-1 0,33 4 0,-36-6 0,11 1-682,50-1-1,-60-3-6143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48.16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521 23,'0'-4,"-4"-2,-6 1,-5 1,-4 1,-4 5,-1 2,-1 10,-1 1,0 8,0 3,1 6,0 5,0 6,0 3,1 3,-1 5,0 6,1 1,4 4,1 2,4-1,0 0,2-2,0 0,2-2,3-4,2-6,3-5,2-2,0-4,10-4,3-2,3-1,8-2,5-4,0-5,1-3,-1-5,0-4,2-5,1-3,-5-2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49.47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1086,'-4'0,"3"0,1-5,9-1,8-3,5-1,2-3,2 1,1-1,0-3,-1 1,-5-1,-1-2,0-2,0-2,-2-1,-1-6,1-1,-2-4,0-1,1-3,3-7,1-5,2-1,1-2,1 1,0 0,0 1,-4 1,-2 4,-4 2,-4 5,-5 3,-2 5,-3 4,-1 1,-1 1,-4 5,-5 6,-6 5,0 9,-1 4,-2 1,-2 4,-1 5,2 4,1 4,-1 1,0 6,-2 6,-1 6,3 4,5 3,1 1,3 1,3 1,3-1,3 1,1-1,1-1,0-4,1-1,0-4,-1-1,0-2,1-4,-1-2,8-8,4-2,7-6,0-1,6-2,3-4,1-4,-1-1,4-2,8-5,7-2,-1-4,-1-1,-2-6,-1-1,-3-1,-5-2,-3-1,-3 3,-2 0,-1 0,-5-2,-6-1,-1 3,-3 1,-3-1,-2-1,-3-2,-5-1,-7-1,-6 3,-4 11,1 10,0 13,3 10,4 4,4 2,4 1,2-2,2 0,0-1,1-2,0 0,4 0,1 0,4-5,0-1,7-4,4 0,4-3,5-4,2 2,0-2,2-1,0-3,-1-1,2-2,-2-1,-1-4,-2-2,-2 1,-2-8,-1-6,-4-3,-2 1,-5 0,-4 0,-12 4,-6 8,-5 6,-1 8,1 11,0 3,2 3,2 1,3 1,-2-3,1-2,1 1,2 1,2 2,5-13,2-11,4-11,2-6,-3-5,-1-3,-3 0,-1-1,-2 0,-1 1,0 0,0 1,-1 0,1 0,4 0,1 1,5 3,-1 2,4 4,3 1,3 2,2-1,3 2,0 3,2 2,-1-1,0-1,0 3,0 0,0 3,0 0,0 10,-1 3,1 5,0-2,-1 2,-3 2,-2 2,-4 3,0 0,-3 2,-4 0,-2 0,-3 0,-2 0,-1 0,0 0,-1-1,-4 1,-1 0,-8-1,-6-3,1-2,4-4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49.8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470 89,'0'-5,"0"-4,0-7,0-3,-4 1,-6 3,-5 9,-4 5,-3 12,-3 7,-4 10,-3 8,-3 6,0 5,1 2,3 6,2 2,2 4,1-1,5-1,2-3,5 2,-1-1,4-1,2-3,4-5,2-3,10 0,4-4,5-1,-2-2,7-4,3 0,2 0,0-3,5-2,5-6,5-2,4-6,-6-4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50.75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99 172,'0'4,"-4"10,-1 7,-1 3,-2 7,-1 2,-2 4,0 4,3-1,2 1,-2-2,0 1,2-3,2-3,1-3,2-2,0-3,1-9,4-8,2-14,0-14,3-9,-1-3,0 0,-3-5,-2 1,-1-2,-1 1,3-2,2 1,-1 3,-2-1,0 1,-1 2,3 7,1 11,-1 13,3 10,1 9,2 4,4 3,4 2,2 5,2 0,1 0,2-2,-1-2,0-1,1-1,-2-1,1-1,0-4,0-1,0-4,-1-5,-3-8,-6-8,-2-12,-2-7,1-3,-2-2,-2 1,1-3,0-1,-2-3,2-3,-1 0,-1-2,-3-1,-1 1,-1 4,-1 0,-1 1,-1 4,1 2,0 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52.46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561 192,'0'-4,"-5"-2,0-3,-4-1,-5 2,0-2,-2 0,-2 2,2-1,-1 0,-2 2,-1 2,-2 1,-1 3,-1 0,-1 1,0 1,0-1,1 0,-1 1,0 3,0 6,0 1,0 3,5 4,1 1,4 4,0-4,3 0,4 1,-2 1,1 2,2 0,11 1,13-4,8-1,3-3,2-5,0-5,-1-2,-2-3,0 0,-2-2,0-9,0-2,-4-3,-3 0,-3-1,0-2,-3-2,-4-2,2 2,-1 2,-3 6,-2 11,3 5,4 7,9 4,1 5,1-1,0 0,2 1,0-3,-3 0,-2 2,1-3,0-4,2-5,1-2,1-7,0-7,1-7,0-4,-5-3,-1-2,-3-1,-1 0,-3 0,-4 0,-2 1,-7 4,-4 10,-4 7,-1 8,1 8,-2 10,1 6,2 1,2 2,3-2,1-1,2-1,0-9,0-13,5-10,1-9,3-7,1-3,3-2,3-1,-1 0,1 0,3 6,1 1,-2 0,-1 4,2 0,2 3,-3-1,-1 2,2 3,1 4,2 1,1 3,1 9,1 3,-1 5,1-1,0 1,0 2,-4 2,-2 3,0 0,-2 2,-5 0,-5 0,-2 0,-3 0,-6-4,-2-11,0-10,1-10,1-7,1-5,2-3,5-1,1-5,9-1,6 0,3 2,3 2,-4 1,0 1,-1 5,0 2,2 4,-4 1,-1 2,1 4,1 7,2 3,-3 7,-1 0,-3 4,0-1,-3 3,1-3,-2 2,-2 3,1 2,-1 2,-2 2,-2 1,-3 1,0 0,-2 0,0 1,0-1,-1-1,1 1,0 0,8 0,7-5,9-5,5-5,2-5,4-3,0-1,2-2,0 0,2-9,-3-2,-2 1,1-2,0 1,-4-2,-1-2,-3-3,-5-2,-2-2,-5-1,-5-1,-4 0,-2 0,-3 0,-2 0,0 0,1 0,-6 0,-4 0,-6 5,-8 5,-4 5,-2 5,5 7,2 3,4 6,3-1,3 8,-1 5,3 2,3 1,3 1,2-1,2 1,1-2,0 1,9-1,3-1,3 1,8 0,4-5,1-1,1-4,-5-4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52.8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5,'0'-4,"4"6,10 8,6 6,5 5,2 3,0 1,0 5,0 2,-1-1,-1-1,1 2,-1 1,-1 2,1 0,-5 3,-1 2,0 3,-3 3,-4 2,0 1,-2 1,-3 0,-2 0,-2 0,-2-1,-10 1,-2-5,-5-1,1-4,-5-5,1 0,-5-1,-3-3,-1-2,1-2,0-5,5-3,2-4,0-5,-1-4,4-3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1:53.3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321 34,'0'-4,"4"-6,6 0,5 0,5 11,2 5,3 6,0 5,1 4,-1 3,1 5,-1 2,5 4,-4 5,-2 4,0 6,-1 4,-3 5,-6 5,-1 4,-3 4,-2 5,-4 4,-1-1,-11 3,-3 1,-13-2,-6-3,-6-5,-2-4,-3-4,2-6,-1-5,-2-3,2-6,-1-2,3-5,-1-5,2-4,3-7,4-3,2-1,1-3,2-5,5 0,1-2,1-2,-2-3,3-2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2.1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 6,'0'-4,"0"3,0 9,0 9,0 5,0 7,0 7,0 6,0 4,0 2,-5 2,0 1,0 0,0-1,2 1,2-2,-5 1,0 0,0-5,2-6,1-5,1-4,2-3,-1-14,1-14,1-15,-1-10,0-3,0-2,0-3,1-1,-1-3,0-3,0 2,0-2,0-2,0-6,0 1,0 0,0 0,0 4,0 1,4 4,2 4,-1 4,4 7,4 8,-1 10,3 7,3 7,1 7,-1 4,4 8,3 4,1 4,5 5,1 4,-1 3,-1 2,-2-3,-1-2,-1-3,-1 0,0-4,-1-3,1-4,-1-2,-4-2,-1-6,0-5,-3-2,1-3,0-11,-2-10,1-3,-3-4,1-2,-2-3,-3-1,-4 0,-1-6,1-1,1 1,-1-4,-1 1,-2-4,0-2,-2-5,1 3,-2 2,1 5,0 4,0 2,0 3,-5 5,0 1,-1 0,2 4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3.9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472 74,'0'-4,"0"-6,-5-1,0-3,-5 2,-4 1,-4 4,-4 3,-1 6,-2 2,0 6,-1 0,1 3,0-1,0 2,0 3,0-2,0 1,0 2,1 2,-1 2,5 1,5 2,1-1,3 1,4 0,2 0,2 0,11 0,7 0,11 0,3-5,3-5,-1-5,-1-5,-2-3,-1-6,-1-2,-1-4,-1-10,-3-4,-2-4,0 0,-3 0,-5 1,1 4,-2 3,-3 0,-3-1,-1 0,-2 7,-1 10,0 10,-1 8,1 6,-1 4,5 2,1 0,1 1,2-1,5 0,0 0,2-5,-2-2,2-4,2 0,2-3,2-3,2-4,2-2,-1-10,1-8,0-6,-4-4,-6-1,-1 4,-2 0,-5 10,-2 10,-2 9,-2 9,-6 1,-1 2,0 2,1 1,1 2,-2-4,-1-10,1-9,2-11,1-6,5-6,3-3,0-1,4 3,0 2,-1 0,2 4,-1 0,3 4,2 3,5 4,1 3,4 2,0 0,1 2,0 4,1 1,-1 4,0 0,0 3,0-1,-1 1,-3 4,-2 2,0-2,2 1,-4 1,0-3,-2 1,-1 1,-2 1,-3-5,-3-11,-7-9,-4-8,0-6,1-4,0-1,2-2,0 1,10-1,2 1,1 1,2 4,-1 1,-3 1,2 3,2 4,0 0,2 3,2 2,3 2,1 3,2 1,2 0,-4 6,-2 5,-3 6,-1-1,-2 2,0 3,-2 1,-3 2,2 0,-2 2,-1 0,-2 0,-3 0,0 0,-2 0,0 0,4-5,10-5,6-6,4-3,3-4,4-2,2-1,4 0,3-4,-1-1,2 0,2-3,-2 0,0-2,-2 0,-4-2,-4-3,-3 2,-1-2,-6-2,-2 2,-5-1,0-1,-2-2,-4-1,-3-2,-2-2,-2 1,-1-1,0 0,-5 4,-5 6,-6 5,0 9,-1 4,-2 2,2 4,0 5,-2 4,-1 3,3 3,-1 1,4 0,3 1,0-5,1-1,4 0,1 0,2 2,2 1,5 1,6-4,10-2,6-2,2-6,1-3,-1-3,-4-3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4.24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0,'5'0,"1"5,3 0,5 1,5-2,2-1,2-1,2 0,0-2,1 0,3 4,2 1,0 0,-2-1,3-1,0-1,-1-1,-2-1,-1 0,-1 0,-2 0,-4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1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24575,'0'0'0,"0"0"0,0 0 0,0-1 0,0 1 0,0 0 0,0-1 0,0 1 0,0 0 0,0 0 0,0-1 0,0 1 0,0 0 0,0 0 0,0-1 0,0 1 0,0 0 0,0 0 0,0-1 0,0 1 0,1 0 0,-1 0 0,0-1 0,0 1 0,0 0 0,0 0 0,1 0 0,-1-1 0,0 1 0,0 0 0,0 0 0,1 0 0,-1 0 0,0 0 0,0 0 0,1-1 0,-1 1 0,1 0 0,10 5 0,9 15 0,132 178 0,-132-172 0,-1 1 0,-1 0 0,-1 1 0,-2 1 0,13 35 0,-20-43 0,-2 0 0,0 0 0,-1 1 0,-1 0 0,-1-1 0,0 2 0,-2-1 0,-3 33 0,0-37 0,-2-1 0,0 1 0,-1-1 0,-1 0 0,0 0 0,-1-1 0,-15 25 0,-77 103 0,85-125 0,-101 117-471,96-115-423,3-3-5932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4.43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31 1,'-4'4,"-6"1,-1 5,6 0,12-2,4 2,5 0,8-3,5-1,5-3,1-1,3-2,3 0,8 0,4-1,0 1,1 0,-1-5,-9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4.87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50 5,'0'-4,"0"6,-4 8,-2 6,1 5,0 2,-2 3,0 0,1 0,1 0,2-1,1 0,10-4,7-6,5-5,4-13,2-10,0-7,1-5,-5-1,-2 3,-4 1,-5 0,-4 9,-4 10,-2 10,-5 8,-2 5,0 4,0 2,3-3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6.31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176 0,'-4'0,"-1"5,-5 0,-4 5,-4 8,0 6,1 2,-3 2,3 0,1-1,2 0,3-1,5-1,2 0,3-1,5-3,6-7,10-4,5-5,4-3,0-6,-1-2,0-5,-1 0,-1-2,-1-8,0-4,0 2,-5 1,-1 0,0-1,1 0,-2 7,-10 8,-5 12,-3 10,-7 7,-1 5,-8 1,-5 0,1 5,-1 0,-1 0,-4-2,1-6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5.25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1,'4'0,"10"0,7 0,4 0,6 0,2 0,3 0,-3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5.4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0,'4'0,"5"0,7 0,3 0,4 0,1 0,5 0,7 0,0 0,4 0,-6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5.56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49,'5'0,"5"0,1-4,2-2,5 1,2-3,2-1,2 1,5 3,-3 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5.73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62,'4'0,"2"-5,3 0,5 0,0-4,2 1,7 1,3 1,1 3,1-3,-5-1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7.03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315 0,'0'5,"0"9,0 6,0 5,-4 2,-1 4,-9 2,-2 3,-2 4,-2 0,-2 1,-2 2,0-2,3 0,2 2,-1-3,3-3,1-4,-2-4,3-2,3-2,1 0,1-10,2-10,8-7,3-12,1-6,4-6,1-5,3-3,-1-3,2 0,3-2,0 2,0-2,-2 2,-4 3,1 3,-2 3,3 6,-2 2,-2 1,2 3,3 5,3 4,4 3,3 2,1 6,1 7,0 0,-4 4,-1 7,0 4,-4 2,-4 0,0 4,-2 5,-3 5,-2-1,-3 1,-1 1,0-1,-2-1,1-2,-1-4,-3-4,-2-2,0-3,-2-1,-5-5,0-6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7.9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27 395,'0'-4,"-4"-2,-6 1,-1-3,10-1,9-2,7 0,6 2,7-1,4-3,4 0,4-2,9 2,3-1,7-3,0 2,4 0,3-3,-1 2,-3 0,-4 3,-3-1,-7 1,-8 4,-10 7,-14 5,-11 5,-9 5,-5 6,-4 3,-1 1,-2 3,2 0,3-1,0 1,1-1,-2 0,1 0,-1 0,1 0,2 0,-1-5,1-9,2-16,11-10,4-8,1-3,3-2,0-5,1 0,0 1,-4 1,2 3,-1 1,1 1,0 1,1 4,0 3,1 3,-2 0,2 3,3 4,3-2,2 2,2 2,1 1,1 3,0-4,0 0,1 1,-1 1,0 2,-1 0,1 1,0 1,-1 4,-3 6,-6 6,-6 3,-3 4,-12 1,-5 2,-5-5,1-1,-6 1,-3-1,-2-2,-1 0,0-4,1 1,0-3,0 1,1-2,0 2,1-2,3 2,2-2,4 2,9-2,9-2,13-3,12-3,5-1,2-1,3-2,3 1,-1-1,1 1,3 4,-3 1,0 1,-3 2,-3 1,-3-2,-4 3,-2-1,-5 2,-7 4,-5 3,-9 3,-12 2,-4 2,-9 0,-3 0,-1-4,-1-1,2-5,1 0,0-2,1-4,1 0,1 0,-1-2,5-12,5-7,6-4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08.38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299 170,'0'-4,"4"-2,6 1,0-4,4 1,-1-4,1 1,-1-2,-3-3,-4-3,-2-2,-6 2,-7 4,-7 6,-3 7,-4 5,-2 9,-1 4,-4 3,-2 2,1 2,2 1,0 1,3 4,4 2,3 0,4-2,4-1,1-1,1-2,3 1,2-2,2 1,1-1,9-4,3-1,9 0,8-3,5 0,4-2,9 0,5-3,2-2,4-3,2 1,3 0,-1-1,-3-2,-1-2,-4 0,-1-2,-7 0,-5 0,-6 0,-9-5,-17-5,-9-1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1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24575,'-3'1'0,"0"-1"0,1 1 0,-1 0 0,0 0 0,1 0 0,-1 0 0,0 0 0,1 1 0,0-1 0,-1 1 0,1-1 0,0 1 0,0 0 0,0 0 0,0 0 0,0 0 0,0 1 0,1-1 0,-1 0 0,1 1 0,-1-1 0,1 1 0,0-1 0,0 1 0,-1 4 0,-4 10 0,0 1 0,-4 31 0,7-36 0,2-8 0,0 0 0,1 0 0,-1 0 0,1 0 0,0 0 0,0 0 0,0 1 0,1-1 0,0 0 0,0 0 0,0 0 0,1 0 0,-1 0 0,1-1 0,0 1 0,5 7 0,-4-8 0,0-1 0,0 0 0,0 0 0,0 0 0,1 0 0,0 0 0,-1-1 0,1 0 0,0 1 0,0-1 0,0-1 0,0 1 0,1-1 0,-1 1 0,0-1 0,1 0 0,-1-1 0,1 1 0,5-1 0,0 1-273,0-1 0,0-1 0,0 0 0,15-3 0,-6-1-6553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4.71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 0,'-5'0,"4"0,10 4,7 2,6-1,7 0,7-2,6-2,4 0,2 0,3-1,-1 0,1-1,0 1,-1 0,0 0,-1 0,1 0,-5 0,-1 0,0 0,-3 0,-5 0,-4 0,-3-4,-2-2,-2 1,-1 1,0 1,-5 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5.00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99 4,'-4'0,"-1"-4,-1 7,2 11,-3 12,-1 10,2 7,2 5,-4 2,1 1,1 1,2-1,1 0,-3-5,0-1,0-5,2-5,2-4,0-3,1-2,1-1,0-2,1 1,-1 0,4-4,6-6,1-4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6.0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0,'-5'0,"-1"5,1 4,0 11,2 5,1 2,1 2,1-1,0 0,0-1,0-1,1-1,3 0,2-1,0 1,2-5,1-1,2-4,4-4,4-5,2-2,-2-7,0-3,-4-8,1-3,-3-6,0-3,-1-2,-3 0,0 0,0 1,-2 1,2 1,-1 8,-2 12,-1 15,-2 9,-2 7,0 2,-1 6,0 0,-1-1,1 2,0 0,0-2,-1-3,6-2,0-2,5 0,0-6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6.26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76,'0'-4,"9"-2,2-3,3-1,5 2,2-3,6 2,3 1,1 3,3 2,0 1,-2 1,-6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6.42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26,'4'0,"6"0,5 0,4 0,3 0,3 0,0-4,5-2,1 1,4 0,1 2,1 2,4 0,3 0,-6 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6.5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45,'4'0,"2"-4,3-2,5 1,4 1,4 1,1-3,2-1,4 2,-2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6.74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88,'4'0,"2"-4,3-2,5-3,4-1,3 2,3-2,1 0,0-2,1 2,-5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7.08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150 0,'-4'0,"-6"4,-1 6,-3 1,2 7,-3 0,3 2,-2 1,2 2,2 1,4 0,-2 1,1 0,1 0,2-1,1 1,2 0,0 0,6-5,1-5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7.23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48,'4'0,"2"-4,3-5,6-2,-1-3,-3 5,-2 9,-4 12,-2 8,-2 5,0 3,-2 1,1-1,-1-1,0 0,1-2,0-4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0.6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72,'4'-4,"6"-6,4 0,2 4,-4 13,1 13,-1 7,-4 8,-2 6,-3 9,-1 4,-2 1,0 0,-1-1,1-2,-1-4,1-4,0-4,-5-4,0-5,-1-3,2-3,1 0,1-14,1-12,1-11,0-11,0-7,0-5,1-2,-1-3,0-3,0-2,0-3,4 4,2-4,-1 2,-1 0,4 1,-1 2,0 6,-2 3,2 9,0 17,4 9,-1 9,2 11,3 7,4 1,-2 6,1 4,1 0,2 2,1 3,1-3,2-4,-1 1,1-3,0-2,0-8,0-3,-4-1,-2-5,0-5,2-4,-4-7,0-13,-2-7,-1-6,-2-1,-3-2,1 1,-2 1,-1-3,-2-2,1-3,1 1,-1-3,-2-4,-1 2,-2-2,0 3,-1-2,0 3,-1 3,1 4,0 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1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91 24575,'-7'-7'0,"-3"-6"0,-6-5 0,-1-2 0,-1 2 0,3 3-8191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1.37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0 187,'0'-4,"0"3,0 5,0 7,0 9,0 7,0 1,0 6,0 0,0-1,0 2,0 0,0-3,0-2,0-2,0-1,0-2,0-12,0-14,0-11,0-7,0-4,0-3,0-1,0-1,0-3,0-1,0 1,0 2,0 1,0 1,0-3,0 0,0 0,0 1,5 6,5 6,5 7,4 9,4 8,1 8,1 6,1 7,0 3,-1 1,1-2,-1 4,-1-1,5-1,2-2,-1-2,-2-2,0-5,-5-2,-3-4,-5-9,-4-10,-5-8,-2-6,-3-4,-2-4,1 0,-1 0,0-1,0-3,1-1,-1-4,1 0,0-2,0 0,0 3,0 3,0 3,0 1,9 6,2 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1.6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85,'5'0,"5"0,5 0,4 0,8 0,3-4,0-2,0 1,-1-4,-1 1,2-4,1 2,-1 1,-1 3,-1-2,-6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1.8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59 79,'-4'4,"-6"2,-1 4,-3 0,1 2,7 0,13-3,9-2,10-3,6-10,5-5,5-4,3 1,3-3,2-1,0-3,4 3,2 0,-9 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2.38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148 87,'0'4,"-4"10,-2 11,-3 5,-1 2,-2 0,0-1,-2-3,2-1,-2 3,2 1,3-1,3-1,-2-2,1-1,1-9,2-16,2-16,4-10,3-5,1-2,2-3,1 0,-1 1,1-1,1 0,-3 3,-2 2,3 2,-1 2,-1 1,-1 8,-3 17,0 12,7 7,2 6,4 2,-2 6,2 0,-1 0,0-2,3 1,2 1,2-2,2-5,1-4,5-1,2-5,4 0,0-3,-2-4,-2-3,-2-3,-2-2,-1-5,-2-2,-3-8,-7-6,-1-4,-2-2,-4-1,-3 0,-2 1,-1 0,-1 0,4-3,1-1,0 0,-1 1,-1-3,-1 0,-1 1,-1 2,4 5,2 12,3 7,0 13,0 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2.9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347 103,'0'-4,"0"-6,0-5,0-5,-4 2,-6 3,-5 5,-5 4,-2 2,-2 3,-2 5,1 2,-1 5,0-1,1 4,0-2,4 2,2 3,4 2,0 2,3 2,4 1,2 1,3 1,10-1,9-4,4-6,9-5,2-5,2-3,-2-5,-2-4,-2-3,0-10,-1 0,-6-2,-1 3,-4 1,0 4,-4-1,-2-2,-4 7,-2 9,-2 8,-1 8,0 6,7 2,12 3,7 0,3 1,0-5,0-2,-1 0,0-3,-6-5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14.02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26 324,'0'-4,"0"-6,0-10,5-5,0-2,1-2,-2 1,-1 8,-1 13,-5 7,-2 12,-1 8,2 5,0 3,-2 0,-1 0,1-1,2-1,1 0,1-1,2 0,-1-8,1-12,1-11,-1-8,0-7,5-3,0-2,1-1,2 1,1-1,-1 1,1 1,0 0,3 4,-2 2,3 4,3 4,2 4,3 4,3 2,0 5,1 3,0 3,0 1,1 2,-1 0,-5 0,0 0,-1 0,1 3,-2 3,-1-2,-3 1,-4 1,-4 1,-2 2,-3 1,-5-3,-6-5,-6-5,1-9,1-8,5-12,3-6,2-4,7 0,2-1,9 2,2 1,3 1,-2 0,0 1,-3 1,5 3,-1 3,1 3,1 0,1 3,-2-1,-1 3,1 1,1 4,2 2,1 1,1 2,-4 4,0 2,-1 4,2 5,-3 3,-1 3,-3 3,0-3,-2-1,-3 0,-3 1,-3 1,-1 1,-2 1,-1 1,1-1,-1 1,1 0,-1 0,1 0,0 0,0-1,8-3,12-6,6-6,3-3,1-4,3-2,1-1,3-4,3-1,-1-1,2-2,-3 0,-2-2,0 0,-2-3,-2-2,-3-3,-1-2,-7-2,-1-1,-5-1,-5 0,-4-1,-3 1,-2 0,-1 0,-1 0,0 1,0-1,1 0,-5 5,-5 5,-6 6,-3 8,-4 8,-1 4,-1 7,4 6,1 2,3 2,2-1,2 0,0 0,2-2,3 1,2-1,3 0,2-1,9-4,3-1,4-4,0 0,6-3,2-3,7 1,2-2,4-1,5-3,3-1,-6-2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20.9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2,'-4'0,"6"0,13 0,7 0,8 0,7 0,7 0,3 0,7 0,2 0,4 0,5 4,4 1,7 0,2 0,6-2,5-1,4-1,3-1,2 0,1 0,-3 0,-2-1,-4 1,-1-4,-7-2,-4 1,-4 1,-5 1,-7 1,-9 1,-10 0,-7 1,-7 1,-3-1,-10 0,-17 0,-12 0,-8 0,-9 1,-4-1,-4 0,-4 0,-7 0,4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21.29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0,'-4'4,"-6"2,0 3,8 5,15 4,12-1,11-3,7-1,10-1,3-4,5-2,9-3,6-2,1-1,6 0,0-1,-1 1,2-1,0 1,-2-5,2 0,-1-1,-2 2,-7-3,-2-1,-6 2,-2 2,-2 1,-9 1,-4 1,-6-3,-7-2,-5 1,-8 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22.34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26,'-4'0,"2"0,11 0,7 0,6 0,11 0,9 0,9 0,9 0,7 0,9-4,8-2,6 1,6 1,6 1,3 1,1 1,2 1,1-1,2 2,-1-1,2 0,-1 0,-3 0,-3 1,-3-1,-6 0,-6 0,-7 0,-4 0,-8 0,-6 0,-12 0,-9 0,-9 0,-6 0,-16 0,-14 0,-12 0,-12 0,-9 0,-9 0,5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22.73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 0,'-8'8,"-3"8,9 0,8-3,13 2,10-3,14-3,7-3,9-2,10-3,6 0,7-2,7 1,5-1,2 1,7-1,3 1,-1 0,3-4,1-2,-3 1,3 1,-1 1,-2-3,-3-1,-5 1,-3 2,-6 1,-4 2,-9 0,-5 1,-5-4,-7-2,-4 1,-8 1,-2 2,-6 0,-5 1,0 1,-6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0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91 24575,'-4'0'0,"-6"0"0,-1-4 0,-3-1 0,-2-1 0,8 2 0,15 1 0,10-3 0,7 0 0,7-4 0,3 0 0,4 2 0,0 2 0,1-2 0,-1 0 0,-8 1-8191</inkml:trace>
  <inkml:trace contextRef="#ctx0" brushRef="#br0" timeOffset="1">680 91 24575,'-1'72'0,"3"79"0,-1-143 0,1 0 0,0 0 0,1-1 0,0 1 0,0 0 0,1-1 0,-1 0 0,2 0 0,-1 0 0,1 0 0,0-1 0,0 0 0,1 0 0,-1 0 0,1 0 0,11 6 0,1 2 0,2-1 0,0-1 0,0-1 0,35 13 0,108 29 0,-44-16 0,-98-28-1365,-5-1-5461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2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24575,'0'41'0,"1"-10"0,-1 1 0,-2 0 0,-10 53 0,11-78 0,-4 12 0,3-19 0,1-13 0,0-10 0,2 0 0,0 0 0,6-30 0,-5 45 0,0 0 0,0 0 0,1 1 0,0-1 0,1 1 0,-1 0 0,1 0 0,1 0 0,0 1 0,-1 0 0,2-1 0,-1 2 0,9-8 0,-6 6 0,1 1 0,-1 0 0,1 1 0,0 0 0,0 0 0,1 1 0,0 0 0,-1 1 0,20-5 0,-25 7 0,0 1 0,0-1 0,0 1 0,0 0 0,0 0 0,0 0 0,0 0 0,0 1 0,0-1 0,0 1 0,-1 0 0,1 1 0,0-1 0,0 0 0,-1 1 0,1 0 0,-1 0 0,1 0 0,-1 0 0,0 1 0,0-1 0,0 1 0,0 0 0,-1 0 0,1 0 0,-1 0 0,1 0 0,2 6 0,-2-2 9,0 0 1,-1 0-1,0 0 0,0 0 0,0 0 1,-1 1-1,0-1 0,0 0 0,-1 1 0,0-1 1,0 1-1,-2 7 0,-1 1-306,0-1 0,-1 1 0,-1-1 0,-10 23 0,9-25-6529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23.9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298 1334,'0'4,"0"5,5 7,5 3,9-1,10 1,5-3,4-4,4-1,4-1,2-3,1-2,6-2,0-2,5-1,0 0,-2-1,-2 1,-2-1,-3 1,0-5,-2 0,-4-1,-2-6,-3-2,-1-3,-3 2,-3-1,2-2,-2-2,-2-2,-2-5,-2-3,-1-4,-1-1,0-3,-1-3,5-3,0-2,1-3,-1 0,-1-1,-6 0,-2 0,0 0,-4 5,-1 1,-2 4,-3 1,-4 2,-3-1,-2 3,-1 2,0 3,-1 2,-8 2,-3 1,-3 0,-7 1,-5 0,-2 0,0 4,1 1,1 4,1 0,0 3,1-1,0-2,1 1,-1 3,1 0,-1 0,1-1,-5 2,-1 1,-4 4,-1-3,-2 1,0 1,-1 2,-3 1,-3 2,-2 0,2 1,1 1,-1-1,-2 0,4 1,-1-1,4 4,4 2,0-1,1 3,2 1,3 7,-2 0,-1 2,2 3,-3 1,0 1,-2 5,0 3,-3 3,2 5,2 0,-1 2,1 2,2 2,3 2,1-3,2 0,1 0,0 2,5-4,2 0,3 2,5-4,-1 1,2 1,3 3,1-3,3 0,1-3,9 0,4-2,3 1,0-2,5-3,8-2,3-3,1-2,3-1,4 0,0-6,1 0,2-4,3-5,6-4,3-3,0-2,0-1,3 0,1-1,-2 0,2 0,0 1,-1-5,-3 0,-6-1,-2 2,-1-3,-5 0,-3 0,-5 3,-4 1,-2 1,-1-3,-1-1,0 1,-4-3,-2-5,-4 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0.8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3.0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91 110,'0'-5,"0"-5,0-5,0-4,0-4,0-1,0 11,0 13,0 14,0 9,0 9,0 7,0 6,0 4,0 13,-4 10,-1 1,0 0,0-3,2-2,-3-3,0-5,0 0,2-2,1-2,1-2,1-2,-3-6,-2-2,1-5,1-4,1-4,1-4,-3-5,-1-3,1-5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3.51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25 324,'0'-4,"0"-6,-4-6,-2-3,1-3,1-3,1 0,1-1,5 5,2 1,5 4,4 1,5 2,2 5,3-2,0 1,6-1,1 0,4 2,5 3,-1-3,2 0,1 2,4 2,0 1,-2 2,0 0,0 1,-2 0,-1 5,-3 1,-3 4,-4 0,-3 7,-2 4,-6 4,-5 1,-6 0,-5 1,-2-1,-2-1,-1 1,-5-1,0 0,-9-1,-5 1,-4-1,-6 1,-2 0,-4-1,0-3,-3-2,2 0,-2-3,-2 0,1-3,0 1,2-2,3-4,3 2,4-1,6-2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4.23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77,'0'-4,"5"-2,0-3,4-1,5 2,5-3,2 1,2 3,2 1,0 3,1 1,-1 1,1 1,-1 5,0 1,0 4,4 1,1 6,0 0,-1 2,-2 2,4 1,0-3,0 4,-6 2,-3 1,-2 4,1 2,-3 3,-5 0,-5 3,-3-1,-4-3,0 1,-2 0,-4-3,-1-3,-9-5,-1-4,-6 0,-4-4,-1-4,-1-1,0-2,1-2,2-3,3-10,7-8,1-2,3-2,4-3,2-1,3-2,1 0,1-6,0 0,10-1,1-2,1-1,1-2,-1 0,1 3,-1 2,1 7,-1 3,1 5,3 1,3 3,-2 0,0 1,2 3,-3-1,1 0,1 2,2-2,1 1,2 1,1 3,1 1,0-3,0 0,4 1,2 1,-1 1,-1 2,-2 0,0 5,-1 6,-5 5,-2 0,-4 2,-5 3,-4 1,-3 2,-1 0,-3 2,1 0,-1 0,0 0,-8 0,-3 4,2 2,-3-1,1-1,-1-6,1-2,2-1,0-3,1-1,2-12,10-5,6-4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4.40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74 63,'-4'-4,"-2"-6,-8-1,-1-3,-3 1,2 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4.93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51 76,'0'4,"-4"1,-1 5,-1 4,-2 5,-1 2,2 2,2 2,2 0,1 1,1-1,1 1,0-1,0 0,1-1,3-3,2-2,-1 1,0 0,-2-7,-1-10,-1-14,-1-9,0-5,0-3,0-1,-1 1,1 0,0 1,0 1,0 1,0 0,0 1,4-1,2 0,3 5,1 1,2 4,4 0,4 3,1 4,3 2,0-1,1 0,1 2,-1 1,0 2,4 0,2 2,-1 0,-1 0,-1 1,-2-1,0 0,-1 4,-5 10,-1 7,-4 4,-4 1,-5 6,-2 1,-3-1,-1 2,-1 0,0-1,-4-3,-1 2,0 0,-8-1,0-2,-3-2,2-5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5.30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176 30,'0'-4,"0"-5,-5-2,0 5,-1 9,2 11,-4 4,1 7,0 3,-1 2,-5 16,0 5,-1 1,1-3,-1-2,1-4,4-2,-1-3,0 0,3-2,2 1,2-1,2-3,0-3,1-2,1-2,-1-1,0 0,5-5,5-2,10-3,5-5,3-3,0-4,1-2,-2-1,0-9,3-3,1-4,-1 1,-5 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5.54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 80,'-4'0,"7"0,7 0,10 0,6 0,7 0,7-4,4-1,7-1,8 2,3 1,2 1,4-3,2-1,2 0,2-2,0-1,1-2,-13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5.8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868 100,'-9'-4,"-2"-5,-3-2,0-3,-2 1,-2 3,-2-1,-2 1,-2 2,0 3,-1 2,0 2,0 0,0 6,0 1,-4 8,-2 6,1 8,-3 3,0 5,-3 5,0 3,-1 8,1 2,2 6,-2 4,2 4,2 4,3 1,1-3,6 0,3-1,3-2,6-1,4-3,3-4,2-4,1-2,1-2,9-6,2-6,4-6,-2-3,6-4,4-1,1-2,2-3,3-7,2 0,3-3,1-3,1-2,4-3,-1-1,0-1,-1-1,-4 1,1-1,-2 1,-6-1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2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24575,'-3'23'0,"-1"0"0,-1 0 0,-1-1 0,-1 0 0,-15 34 0,-10 29 0,30-77 0,-7 21 0,-7 41 0,14-63 0,1 1 0,0-1 0,1 1 0,0-1 0,0 1 0,1 0 0,0-1 0,0 1 0,1-1 0,0 1 0,2 7 0,-1-13 0,-1 1 0,0 0 0,0-1 0,1 1 0,0-1 0,-1 0 0,1 0 0,0 0 0,0 0 0,0 0 0,0-1 0,0 1 0,0-1 0,1 0 0,-1 0 0,0 0 0,1-1 0,-1 1 0,1-1 0,-1 1 0,8-2 0,1 2 0,1-1 0,0-1 0,-1-1 0,23-4 0,-5-8-1365,-20 6-5461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7.2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76 175,'0'-4,"-4"-2,-2-3,1-5,1-5,1-2,5 2,7 0,6 3,4 4,8 1,3 1,1 3,-1 3,-1 1,-1 2,2 1,1 0,-1 1,-1 8,-1 2,-2 4,-1 0,0 0,-5 3,-5 2,-1 2,-4 2,-2 0,-3 1,-3 0,-10 0,-3 0,-4 0,0 0,-6-4,-3-2,-6 0,-2-3,0 0,2 2,1-3,2-3,0-1,2-1,0-2,1-4,4-5,5-7,10-3,10-3,12 1,8 2,3 3,2 4,-1 1,4 2,0 1,-1 1,-2-1,-2 1,-2-1,4 5,0 1,0-1,-1 3,-2 5,-1 4,-5 3,-1-1,-5-1,-5 2,-3 2,-4 0,-2 1,-1 2,-1-1,-4 1,-2 0,-7 0,-2 0,-6-1,-4 1,-2 0,0-4,1-2,0 0,-3-3,-1 0,0-3,2-3,-3-4,0 1,2 0,0-1,-2-2,1-2,0-1,2 0,5-10,4-2,0-4,-1-4,4-2,4-2,1-2,2 0,3-1,2 1,2 0,2 0,10 0,2 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7.74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12,'0'-4,"4"-2,6 5,5 6,4 7,4 6,1 3,5 3,3 1,-1 1,-1 4,-2 2,-1-2,-1 0,-1-2,0-1,-1-2,1 0,-5 0,-1-1,0 1,-3-1,0-3,-3-3,1 2,-2 0,1-3,-2-8,-2-10,-4-5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8.03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445 11,'0'-4,"-4"-1,-6 3,-5 8,-4 10,-4 12,-1 4,-1 2,-1 2,5 1,1 1,0-1,-1 2,-1-2,3-3,1-4,3 3,1-1,-3-2,3-1,-1-2,1-1,0 0,2-2,-1-3,-2-7,0-5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48.33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0 100,'9'0,"6"0,6 0,7 0,3-4,5-1,4-1,4 2,3 1,2 1,1-3,0-1,0 0,-4 2,-2-3,1-1,-4 2,0 2,-3 1,0 1,-1-3,-4 0,-3-1,-2 3,-2 0,-1 1,-1 1,-4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50.6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125 41,'4'-4,"2"-6,3-6,1 5,-2 13,-10 13,-5 14,-1 9,-4 8,1 7,-3 4,2 5,-2 0,1 2,0 3,1-2,3-4,3-3,2-7,3-5,0-5,1-6,1-5,0-2,-5-7,-1-11,0-16,1-10,1-12,1-4,1-2,9-3,3-4,-1-3,-1 1,-3 1,-2-2,-1-2,2-1,0-1,0-1,-1 4,-2 5,4 6,1 4,-1 2,2 7,1 11,2 7,-1 13,3 8,3 10,3 4,2 6,2 3,6 5,1-2,5-1,0 2,3-3,3-1,-1-2,-3-4,-4-4,1-3,-2-2,-1-1,-2-5,-1-6,-3-5,-4-12,-2-11,-4-11,-1-5,-2-2,-4 1,-3 1,-2-3,-2 0,-1-3,0-3,-1-4,1-2,-1-3,1-1,0-1,0 4,-1 2,1 3,0 6,1 3,-1 4,0 10,0 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52.47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471 100,'0'-4,"0"-6,-4 0,-2-4,-4 1,-4 3,0-1,-2 1,-2 2,-2 3,-2 2,-2 2,0 0,-1 1,0 1,0-1,-1 5,1 1,1 3,-1 10,0 4,5 4,1 1,4 4,4 0,0 0,2-2,3 3,1-1,3-1,9-1,13-3,2 0,6-6,2-6,1-6,-1-4,-2-3,0-2,-3-1,1-4,-1-2,-1-3,1-1,-1-6,0-5,1-2,-5-2,-5-1,-1 1,-3 0,-3 0,-4 9,-6 11,-2 12,-2 8,2 6,0 4,6 2,2 1,0 0,9 0,5-1,4-1,3-4,-3-2,-1-4,0-4,1-5,0 2,1-2,1-1,1-1,-1-2,-3-9,-2-4,1-4,-4-3,-4-3,-1 1,-1 1,-3-1,-2-1,-7 3,-2 8,-5 7,-2 7,3 8,1 5,3 5,1 3,2 0,0-7,2-12,-1-10,0-9,1-6,-1-5,0-2,5-1,0 0,0-3,4-2,-1 1,4 2,-1 1,2 5,3 8,3 5,2 5,2 3,2 2,0 1,0 4,0 2,0-1,0 3,0 0,0 3,0-1,0 1,-1 0,1 1,-1 4,-3 2,-2 2,-4 2,-4 1,-4 1,-4 0,-2 1,-1-1,0 0,-1-1,-4-3,-6-15,0-11,0-10,4-7,2-3,2-2,1 0,2 0,4 0,3 1,3 1,0-1,3 2,-1-1,2 5,-2 1,2 4,2 0,3 3,2 4,2-2,1 1,1 2,0 3,0 1,0 2,0 0,0 6,0 1,0 0,-1 3,1 0,0 2,-5 5,-1-2,-4 1,-4 3,-5 2,-2 3,-3 0,-1 1,-5-3,-1-2,0 1,-3 1,0 1,1 1,-1-3,0-2,1 2,3 0,2 2,10 1,12-3,6-6,5-4,4-4,1-4,3-1,-1-2,2 0,-1 0,0 0,-1-3,1-2,-2 0,-2-3,-4 1,-1-4,-3 1,-1-6,0 0,-1-2,-4-1,-2-2,-3-1,-5-1,1 3,-2 2,-3-1,-1 0,-3-2,-1-1,0-1,-2-1,1 1,0-1,-9 5,-3 0,-3 1,-4 2,-2 1,-2 3,-1 3,-2 4,1 11,0 9,-1 10,6 6,0 2,5-1,5-1,3-2,4-1,2-1,1-1,0 0,1-1,0 1,4-1,1 1,8-5,1-1,7-4,4 0,2-3,-1-4,5 2,0-1,4-2,-1-3,3-1,-2-2,3 0,2-2,-2 1,-3 0,1-5,-2-1,-2 0,-8-3,-7 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2:52.94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46,'4'0,"6"-4,0-5,4-2,4 1,2 3,2 2,2 6,0 3,2 5,-1 1,0 8,0 4,0 3,0 1,0 1,0 3,-1 6,1 5,0 4,-1 2,1 2,0 6,-5 5,-1 1,-4 3,-4 3,-5-2,-2 2,-3 1,-1 2,-9-3,-3 0,-8-3,-5 0,-6-2,-2-4,0-7,2-4,-3-6,1-5,1-5,3-4,1-2,2-5,0-2,2-4,-1 0,1-3,0-2,3-8,7-4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11.17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250 1,'0'8,"-4"3,-1 4,-5 3,0 7,-2 4,-4 1,-4 3,-1 6,1 3,1-1,0 2,2 1,0 1,3-2,0 0,2-3,3-5,3-4,3-2,2-3,0-1,2-1,-1-13,1-12,-1-15,1-12,-1-7,0 0,0 0,0 3,0-2,0 1,0 2,0 1,0 3,0 0,0 2,0 1,4 4,2 1,4 4,4 5,4 3,3 4,3 2,0 5,2 2,3 9,3 1,-2 3,4 2,-1 1,0 6,1 2,-1 0,-1 0,-2 2,-2 1,-2-2,-1-2,-4-1,-3-2,-3 0,-5-1,1-5,-2-14,1-8,0-8,-2-6,1-5,0-3,-2-1,-2-1,-2-5,3 0,0 0,-1-3,-1 0,-2-2,0 0,-1 3,-1 2,0 3,-1 1,5 2,2 0,3 5,5 6,4 5,-1 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12.8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495 2,'-4'0,"-6"0,-5 0,-4 0,-4 5,-1 0,3 5,1-1,-1 0,0-3,3 2,1 0,-2 3,-1-1,-2 3,-1 2,-1-1,0 2,-1 2,4 2,2 2,-1 6,4 1,0-3,2-2,5-1,3 0,2 0,7 0,11 1,7-4,4-6,7-4,2-5,-2-11,4-5,-1-4,-2 0,1-6,0-3,-2 2,-6 0,-4 1,-1-1,-5-1,0 0,-3-2,-4 1,-3-1,1 5,0 1,-2 8,-1 10,-2 9,-1 8,0 5,-1 3,4-2,1-1,5-3,4-2,4-3,3 1,2 1,2-1,0 1,1-2,-1-3,0 1,0-2,0-2,0-2,-4-11,-2-4,-4-4,-4-5,-1 2,-1-5,-2-3,-3-2,-2 0,-1 1,-1 8,0 11,0 12,-1 9,1 6,0 4,-1 2,1 1,4 0,2 0,-1-1,4-5,-1-10,-1-10,3-15,-1-9,-1-5,1-1,0-1,-2 2,2 4,4 3,3 4,4 6,3 5,5 2,2 3,1 2,3-1,0 1,3 0,-2 0,-1 0,1-1,-1 4,-2 2,-2-1,-2 4,-2-1,-5 4,-2-1,-4 2,-1-1,-2 1,-4 3,-11-1,-5 0,-6-1,-4-4,-4-4,-2-2,-1-2,4-6,5-6,1-1,4-4,3-2,3-3,3-3,1-1,9 3,4 2,-1-1,2 3,-1 0,2 0,2 2,3-1,3 2,1 0,1 2,1 3,0-1,0 1,0 3,0 1,0 2,0 2,0 0,-1 2,1-1,0 0,-1 1,-3 3,-2 2,-4 4,0-1,-3 4,-4 3,2 3,-1 3,-3 1,-1 2,-2 0,-2 0,0 1,-2-1,1 0,0 0,-1 0,1-1,0 1,0 0,4-5,10-5,6-6,9-3,3-4,5-2,4-5,0-1,1-1,1-6,-1-2,-1-2,-2 2,-4-2,1-1,-2 3,-7-2,-3 0,-2 1,-5 0,0-2,-5-2,2-1,-3-2,-3-1,-3-1,-2 0,-1 0,-2 0,-5 4,-5 6,-5 5,-1 9,-1 4,2 11,-1 2,-1 3,1 3,0 1,3 1,-1 1,2 0,3 0,3 0,2 0,3 0,1 0,0 0,5-1,9 1,7-4,4-7,2-4,1-5,-1-3,0-1,-1-2,-5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13.14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0,'4'0,"6"0,5 0,5 0,2 0,2 0,2 0,-1 0,1 0,0 0,-1 0,4 0,2 0,-1 0,-1 0,-2 0,4 0,0 0,0 0,-2 0,-2 0,-5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2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24575,'18'-1'0,"1"-1"0,-1-2 0,33-8 0,-30 6 0,128-37 0,-86 30-1365,-44 10-5461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13.3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102 1,'-5'4,"-4"2,-6-1,0 3,-2 1,-2-1,2 1,13 0,10-1,14-3,6-2,5-1,3-2,2 0,2 0,0 0,1-5,2-1,3 1,-6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13.6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51 6,'-4'0,"-2"-4,1 3,1 6,-4 6,1 5,1 5,1 2,2 2,1 0,2 1,-1 0,2 0,7-5,4-2,3-4,3-4,3-4,2-13,-2-3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13.81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12,'0'-5,"4"0,2 4,-1 6,-1 7,-1 6,-1 3,-1 3,-1 1,0 1,0 0,0 0,0 0,0-1,-1-4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14.4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150 53,'-5'0,"0"4,-1 6,-3 1,1 7,-4 4,1 4,3 0,-3 5,2 2,-2-2,0 3,3 0,2-2,-2-2,1-2,1-1,2-2,1 0,2-1,0 1,1-1,0-8,1-11,-1-15,0-14,1-7,-1-3,0 1,4-3,1 1,5-3,4 2,4 2,-1-1,0 1,-1 3,-5 1,0 2,-1 2,2 1,3 5,2 1,4 5,1 3,2 5,1 3,1 2,-1 1,-4 5,-2 2,1 3,0 9,-2 4,-1 4,-2 1,-1 4,-2 1,-3-1,-3-2,-3 3,-2-1,-1-1,0-2,-1-1,1-2,-1-1,1 0,0 0,-1-1,1-8,5-7,0-5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14.61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30,'8'0,"8"0,9 0,4 0,2 0,3 0,6 0,-2 0,3 0,2 0,2 0,2 0,1 0,1-4,-3-2,-2-4,-8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15.3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224 1,'-4'0,"-2"4,-7 6,-7 9,1 6,-2 3,4 1,1-1,-2-1,2 0,5-1,-1 0,2-2,2 5,0 1,-1 0,3-1,1-1,3-2,0-1,2-8,0-12,0-11,1-8,3-6,2-4,-1-2,0-1,-2 0,3-4,0 0,4 0,0 1,2 2,0 2,-3 0,1 6,0 1,1 0,4 3,-1 0,2 3,1 3,3 4,2 3,1 1,2 2,0 1,0-1,0 5,0 10,-5 6,-5 4,-5 2,-5 0,-3 0,-5-4,-4-3,-7-3,-3-2,-1-3,1 1,0-2,-1-3,-3-2,-1-3,3-6,13-2,8-5,7 0,7-3,5 0,2 3,2 3,1 3,1 2,-1 1,-1 1,5 0,0 1,1 4,2 1,0 0,-1 7,-2 1,-2 3,-2-2,-4 1,-7 1,-2-1,-2 0,-4 2,-3 2,-1 2,-3 1,-8-3,-4-1,-3 1,-9-4,1 1,0-4,-1-3,1 1,-2-2,1-3,-1-1,0-3,1 0,-1-2,0 0,1-1,-1-3,0-6,5-2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15.85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370 73,'0'-4,"0"-6,0-6,-5 1,-4 3,-6 2,-5 4,-2 11,-2 5,-2 5,1-1,3 3,2-3,0 1,-1 2,-1 3,4 1,-1-2,5-1,-1 2,3 1,3 1,3 1,-1 1,0 0,2 1,1 0,2 0,9 0,3 0,5-5,-1-1,6-3,4-1,2-3,0-4,1-2,-1-3,0-2,4-1,0 0,1-1,-2 1,-2-1,0-3,-2-2,0-4,0 0,-1-3,1-3,-5-3,-1-3,0-5,-3 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16.2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67 1,'0'8,"0"7,0 5,-5 4,0 2,0 0,-4 0,0 0,2 0,-3-1,1 0,2 0,10-4,9-6,7-10,4-5,3-12,0-3,-3-4,-2-2,-1-2,2-2,-4 0,-1 4,-3 1,1 5,-3 8,-4 10,-2 8,-3 7,-1 5,-2 2,-1 1,1 1,-5-1,-1 0,0-4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1.42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1 209,'0'-4,"4"-2,10 1,7 1,3-4,7 1,2 1,0 1,2-2,4 0,-1 1,2-3,3 1,6 1,3-2,1 0,5 1,0-1,-1 0,-2-2,-6 1,-3 1,-5-1,-6 1,-3 2,-5 2,-6-2,-6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1.71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394 1,'0'4,"-9"10,-2 7,-4 3,1 3,3 1,3-1,3 4,2 0,2 0,10-1,2-2,0-2,3 0,-2-1,6-1,-1 1,2-1,-2 0,-1 1,-3-1,-3 1,-3 0,-4-1,-1 1,-2-1,-5-3,-9-2,-12-4,-5-4,-1 0,0-2,-3-3,1-2,1-1,-1-2,0-1,2 0,2-1,3 1,5-5,2-1,5-3,1-10,2-5,4-2,3-6,14-1,7 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2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15 24575,'-3'-15'0,"-3"19"0,-4 26 0,4 67 0,10 118 0,-4-194 0,21 237 0,1 61 0,-23 684 0,-1-936 0,-3-1 0,-15 74 0,-40 127 0,1 1 0,35-126 0,19-125-79,5-17 83,0 1-1,0-1 1,0 0 0,0 0 0,-1 0-1,1 0 1,0 0 0,0 0-1,0 0 1,0 0 0,0 1 0,0-1-1,0 0 1,0 0 0,-1 0 0,1 0-1,0 0 1,0 0 0,0 0-1,0 0 1,0 0 0,0 0 0,-1 0-1,1 0 1,0 0 0,0 0-1,0 0 1,0 0 0,0 0 0,0 0-1,-1 0 1,1 0 0,0 0 0,0 0-1,0 0 1,0 0 0,0 0-1,0 0 1,0 0 0,-1 0 0,1-1-1,0 1 1,0 0 0,0 0 0,0 0-1,0 0 1,0 0 0,0 0-1,0 0 1,0 0 0,0-1 0,-1 1-1,0-2-167,0-1-1,0 0 0,0 0 0,0 0 0,0 1 0,1-1 1,-1 0-1,0-4 0,0-12-6661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2.23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522 26,'-4'0,"-10"0,-3-4,-6-1,-4-1,-1 2,-1 1,1 1,1 1,1 1,1 4,-5 2,0 3,0 1,1 3,2-1,5 2,2-2,0 2,0 2,2 3,6 2,3 2,4 1,3 1,6 0,6-4,6-5,9-7,4-3,1-4,0-5,-1-4,-1-3,2-9,2-6,-2 2,-5 0,-3 0,-6 13,-4 11,-5 11,5 7,4 4,4-1,7-1,3-3,0-1,4-4,5-3,3-4,-5-3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2.75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349 618,'0'-4,"0"-6,0-5,-4 0,-10 2,-7 4,-4 3,-2 2,0 3,0 1,0 0,1 5,1 1,-1 0,6 3,1 0,-1 3,4 3,5 4,3 2,4 2,2 1,6 1,11 1,2-1,7-4,4-6,5-5,1-4,4-4,-1-2,1 0,0-1,-4-1,1-3,-1-1,-2-4,2 0,-1-7,-1-4,-3-4,-1 3,-2 2,-1-6,-1-1,1-1,-1 0,1-3,-1-5,0-1,1-2,-1-2,1-4,-4-2,-2 3,0 0,-3 4,0 0,-3 3,-3 3,-4 3,-7 12,-3 13,-5 7,-2 12,-2 8,1 9,2 3,3 5,-1 0,0 2,2 2,-3 3,1 2,1-3,3-1,1 2,1-4,-3-4,-1 0,1-2,1-3,1-3,1-2,2-1,-1-1,1-5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3.04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250 146,'4'-4,"2"-6,-1-5,-1-5,-1-2,-1-2,-5 2,-10 7,-8 4,0 9,0 5,-2 9,0 9,-1 3,4 3,2 0,2 0,1 0,3-1,-1 0,1 3,4 2,2-1,3-1,2-2,0 0,6-6,9-1,8-5,3-1,2-2,1-4,3-2,2-4,-2 0,-1-2,2-1,-3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3.69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349 299,'-4'0,"7"0,7 0,2-8,3-3,3 0,-1-1,0-4,-2-3,0-2,-2-3,-4 0,-3-1,-3 0,-9 4,-5 1,-4 5,-4 0,-3 2,-2 4,-1 4,0 2,-5 1,-1 2,0 1,2-1,1 1,2 0,4 3,3 2,-1 4,4 4,5 5,-1 2,2 2,3 2,3 0,1 1,10-1,4 0,5 0,-2 0,3 0,-3 0,5 0,3-5,3-1,0 0,-3 2,-1-4,-1 1,1 0,1 2,1 1,-3 2,-6 1,-13-4,-15 0,-14-5,-6-4,-1-4,0-3,3-3,2-1,3 0,0-5,2-2,1 1,4-7,1-2,4-2,5-2,4-3,3-1,2-1,1-1,0 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3.9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51 1,'0'4,"0"6,0 5,0 5,0 2,0 2,0 2,0 4,0 1,0 0,0 2,0 1,0-2,0 3,0-2,-5-1,0-2,-1 2,2 0,0-2,-2-1,0-1,0-2,2-1,1 0,1-1,6-4,1-5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4.75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347 67,'0'-4,"0"-6,0-5,-8 0,-7 2,-6 4,-2 11,-3 10,0 3,0 7,0 4,0 2,1 1,0-6,4-1,1-1,5 0,1 1,2 1,3 0,3 2,4-1,9 1,4 0,8-5,10-1,4-4,0-4,-1-4,-1-4,1-2,1-9,-3-4,0-4,2 2,-1-7,0 2,-6-2,-4 0,-4-1,-1-1,-4-1,-3-1,-4 1,-2-1,-2 0,-10 4,-3 2,-7-1,-6 4,-2 4,-5 1,-1 1,0 3,2 2,3-2,1 1,1 0,0 2,2 1,0 2,4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5.25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1,'4'0,"5"0,2 4,-1 6,-3 5,-2 5,-2 2,-2 6,-9 3,-3 1,0-2,2-2,3-1,2-1,1 0,3-2,-1 1,-3-1,-1 1,0-1,1 1,1-9,1-11,6-7,1-10,5-9,0-4,-1-2,1-1,0 0,-2 1,1 1,0 1,-2-1,2 5,-1 2,-1 0,-2-1,2 3,5 4,4 4,3 5,3 1,2 7,1 2,0 0,1 3,-1 1,1 2,-1-1,-1-2,1 1,0 0,0-3,-1 3,1 3,-1 3,-3 4,-6 2,-6 2,-4 1,-3 0,-1 1,-2-1,0 0,0 0,-4-4,-1-2,-8 1,-6-4,1-4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5.76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76 0,'0'5,"-4"5,-6 9,-1 6,1 3,2 0,3 1,-2-1,0-2,2 0,1-1,1 0,2 0,8-4,9-7,5-4,3-5,1-7,2-3,-5-6,-1 0,-1-7,1-4,1-3,1-1,-3-1,-2 4,-3 3,-4-1,0 5,-2 8,-2 14,-2 15,-11 7,-5 4,1 0,1-1,2-1,3-2,1-2,2 0,1-6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53.3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273 42,'-4'-4,"-1"-6,-5-1,0 9,2 10,-3 4,1 7,3 5,-3 3,1 5,-2 6,1 4,-2 4,0-2,-1 0,2 1,-3 1,2-3,3-1,-1-2,1-5,1 0,4-1,1-2,-3-3,0-2,1-10,1-11,2-16,0-10,1-6,1-3,0-4,-4-2,-1-2,0 0,1-2,1-2,1-3,1-2,1-2,0-1,0-1,9 0,2 5,0 5,-3 5,-2 5,2 7,0 12,2 7,5 14,3 8,2 6,7 3,3 1,5 4,0 1,-1-1,2-1,-2 1,-1 1,-3-2,-2-2,-2-1,0-2,-6-1,-1-4,0-2,1 0,1 1,1 1,2-3,-4-4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53.5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51 1,'-4'0,"-6"0,0 16,0 11,3 4,2 1,2-1,2-1,0 3,1-1,1 4,-1 3,1-1,-1 2,0 3,0-3,0 2,0-4,0-3,0-3,0-4,0-1,0-3,9-4,2-1,-1-1,3 2,-1-3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2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84 298 24575,'-2'0'0,"0"-1"0,0 0 0,0 0 0,1 0 0,-1 0 0,0 0 0,1 0 0,-1-1 0,1 1 0,-1 0 0,1-1 0,0 1 0,-1-1 0,-1-3 0,-17-26 0,20 31 0,-1-2 0,0 1 0,0-1 0,0 1 0,1-1 0,-1 1 0,0-1 0,1 0 0,-1 1 0,1-1 0,0 0 0,-1 1 0,1-1 0,0 0 0,0 0 0,0 1 0,0-1 0,1 0 0,-1 0 0,0 1 0,1-1 0,-1 0 0,1 1 0,0-1 0,-1 0 0,1 1 0,0-1 0,0 1 0,0 0 0,0-1 0,0 1 0,0 0 0,1-1 0,-1 1 0,0 0 0,1 0 0,-1 0 0,1 0 0,-1 0 0,1 0 0,-1 1 0,3-2 0,9-3 0,0 0 0,0 0 0,0 1 0,18-2 0,-18 3 0,22-5 0,184-41 0,256-23 0,-277 55 0,-151 11 0,1 3 0,88 4 0,-133 0 0,1-1 0,0 1 0,0 0 0,-1 0 0,1 0 0,0 1 0,-1-1 0,0 1 0,1 0 0,-1 0 0,0 0 0,0 0 0,0 1 0,0-1 0,0 1 0,0-1 0,-1 1 0,1 0 0,-1 0 0,0 1 0,0-1 0,0 0 0,0 1 0,-1-1 0,0 1 0,1-1 0,-1 1 0,1 7 0,1 10 0,0-1 0,-1 1 0,-2 0 0,-1 25 0,0-16 0,-1 66 0,5 0 0,24 151 0,-10-125 0,1 128 0,-17-219 0,9 73 0,1 35 0,-29 128 0,13-200 0,2 1 0,7 70 0,2-95 0,1-1 0,2 1 0,2-2 0,20 53 0,-25-78 0,1 8 0,-2 1 0,4 30 0,-2-11 0,-2 0 0,-2 0 0,-4 83 0,1 39 0,11-95 0,-6-46 0,2 49 0,-6-42 0,8 38 0,-4-39 0,1 46 0,-6-71 0,0 0 0,0 0 0,0 0 0,-1 0 0,0 0 0,0-1 0,-1 1 0,-3 9 0,4-13 0,0 0 0,-1 0 0,0 0 0,1-1 0,-1 1 0,0 0 0,0-1 0,0 1 0,0-1 0,0 1 0,0-1 0,-1 0 0,1 0 0,0 0 0,0 0 0,-1-1 0,1 1 0,-1-1 0,1 1 0,-1-1 0,1 0 0,-6 0 0,-157-1 0,56-2 0,51 0 0,-96-17 0,6 0 0,67 13 0,-131-7 0,-89 32 0,238-13-10,-91-4 0,72-3-1335,64 2-5481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55.4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544 174,'0'-4,"0"-6,0-4,0-6,0-2,0-3,-4 4,-10 5,-6 5,-5 5,-2-1,0 1,0 1,0 2,1 1,0 1,1 1,0 0,1 0,-1 0,0 5,1 0,-1 1,1 6,-1 3,5 1,1 0,3 0,6 2,-1 2,2 1,3 2,2 2,1-1,2 1,5 1,2-1,8-5,2-1,2-3,-2-1,5-3,3-3,2-4,0-2,0-1,0-2,0-5,-1-10,1-2,-2-3,1 3,0-1,-1-1,1-2,-5-1,-1-1,1 3,0 1,-3 0,0 2,-2 1,-5-2,-3 7,-8 5,-3 8,-2 8,-3 6,0 4,1 4,2 1,2 1,2 1,1-1,9-1,4 0,3 1,4-2,7-3,2-6,-2-1,-2-4,-1-2,0-3,0-3,1-1,-4-10,-2-2,1-5,2-3,-4-3,1 3,-4 0,0-1,-2-1,-3 7,-7 6,-4 9,-2 8,0 6,0 6,2 3,0 1,5-2,2-3,5-3,4-5,0-9,2-5,-2-6,-3-6,1-1,-2-2,-3-2,2 2,-1 0,-1-2,2 3,-1 0,3-2,3-2,0-1,2 2,1 0,4 4,1 4,1 5,1 2,1 2,0 2,0 1,1 0,-2-1,1 1,0 4,0 0,0 5,-1 4,-3 4,-2-1,-4 1,-5 2,-3 1,-4 1,-2 2,-1 0,-1-8,1-10,-1-12,0-7,1-7,8-4,3-2,4-1,3 1,-1-1,1 5,-3 2,0 5,-2 0,0 3,-1-1,1 2,3 2,-2 0,1 0,3 2,1 3,3 1,1 1,2 2,-1 0,1 0,1 5,-2 1,-3 4,-2 4,-3 5,-5 2,0 2,-2 2,-3 0,-2 1,-1-1,-2 1,-5-1,-2 0,0 0,1-1,2 1,9-4,8-2,6-4,8-5,3-3,5-4,0-2,3-1,-1-5,1-1,-2-4,2-1,-3-6,2-1,-1-1,0-2,0-1,-4 3,-2 0,-3 0,-2-1,-1 2,-4 0,-3 0,-3-3,-1 0,-2-2,-4-1,-6 4,-9 4,-7 6,-6 5,-3 2,-2 3,0 4,-2 3,1 4,0 0,1 2,4 3,2 4,-1 1,0 3,3 0,0-3,2-1,5 0,3 1,4 1,1 1,11-4,2 0,5 1,7-4,5 0,1-2,0-5,3-3,1-2,3-3,0 0,-7-2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55.7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0,'5'0,"5"0,5 0,4 0,4 0,1 0,1 0,1 0,0 0,-1 0,1 0,-1 0,-1 0,1 0,0 0,0 0,-1 0,1 0,-1 0,-3 5,-6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55.96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139 1,'-12'0,"-9"4,-5 2,-1-1,-2 3,9 1,17-2,8 2,12 0,7-1,4-3,5-2,2-2,2 0,0-1,-2 0,1-9,3-2,-5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56.90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0,'-4'0,"-2"5,1 5,1 5,1 4,1 4,1 1,0 1,1 1,5 0,1-1,-1 1,4-1,0 0,2-5,0 0,2-5,-1-1,2 3,2-3,2-12,4-10,-3-12,-5-3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57.28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1,'-5'0,"-1"4,1 6,0 5,2 4,1 4,1 1,1 1,0 1,0 0,5-1,5 1,9-1,6-4,3-6,1-6,-1-4,-4-2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58.34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99 108,'-4'0,"-1"5,-5 0,0 9,2 10,2 5,2 6,2 6,-4 3,1 4,0 1,1 2,1-5,2-1,0-4,1-1,0-3,0-4,-4-6,-1-5,0-14,1-13,1-14,1-7,1-4,0-1,1-4,1 0,-1-2,0-4,0-3,4 2,2 0,-1-2,0 3,-2 4,-1 4,-1 4,-1 2,0 10,4 12,1 11,0 9,8 6,1 3,2 3,-1 0,1 0,2-1,-2 0,0 0,2-1,2 0,2-5,-4-1,1 1,0-4,-2-1,0-1,0-5,3-3,1-7,2-3,1-5,1-1,-5-8,0-4,-1-3,2-2,1 1,-3-5,-1-1,-3-3,0 0,-3-3,1 2,-2 2,-2 3,-4 2,3 2,-1 2,-6 5,-3 10,0 10,-1 11,0 6,1 5,1 3,0 2,1 0,0-1,0 1,0 3,0 0,0 1,1-2,-1-2,0 0,0-2,0 0,4 0,1 0,9-5,2-2,2-3,2 0,2-3,6-4,2-2,0-3,0-2,-2-1,-1-9,3-2,1 0,-1-3,-1-2,-2 1,-5 0,-2-3,-5-3,0-1,-3-1,1-1,-2-1,-3 0,-3 0,-2 0,-1 8,-2 12,0 10,-5 9,-1 7,0 3,2 2,0 0,2 1,1 0,1-1,8-5,8-1,4-5,4-4,6-5,2-3,-5-2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3:58.50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 15,'-4'0,"-1"-4,-5-1,0-1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0.57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516 727,'-9'0,"-6"0,-5 0,-8 0,1-4,1-2,1 0,0 2,1 1,-1 1,0 1,1 5,-1 1,1 5,-1 0,5 3,1-1,0 2,-2 2,4 3,-1-2,4 1,0 1,2 2,3 1,3 1,12 1,3 1,10-4,5-2,7-3,3-5,4-5,-1-2,2-3,3-1,-2 0,1-5,-2-2,0-7,2-2,-1-3,0-1,-2-2,1-2,-2 0,-4-1,-2 0,-3-5,-2 0,-1-5,0-4,-1 1,0-3,-4 3,-2-2,1 3,-3-2,0 3,2 2,-3 3,-3 3,-5 2,-2 1,-3 1,-1-1,-2 1,-4 4,-1 10,-4 11,-5 8,1 9,-2 8,2 5,-1 4,2 6,-1 4,3 2,2 3,3 0,2-4,3-1,1 0,0-4,0 0,-3-3,-2-3,0 0,1-2,1-2,1-2,1-1,1-11,0-11,0-12,4-13,2-7,-1-4,4 0,0 0,-2 1,2 1,4 2,0 1,2 0,-2 0,1 5,-2 1,2 4,2 4,3 5,-2 7,0 7,2 8,-3 4,-4 3,1 2,-3 1,-2 0,-3 0,2-4,0-2,-2 0,3-4,0 0,3-3,4 1,3 2,3-2,2 1,1-2,6 1,0-2,1-2,3-4,0-3,-2-1,2-2,0-4,-2-2,-2-9,-3-1,0-2,-2 1,-4 0,-3 3,1 0,-3-3,0-2,-3-2,0-2,-1 0,-4-2,-2 0,-3 0,-1 0,-2 0,-4 4,-7 6,-4 5,-5 5,-3 3,-1 1,-2 2,4 4,2 2,0-1,-5 3,-3 0,0 7,0 5,1-1,0 0,1 1,1 1,0 1,1-4,3 0,2 1,4 0,1 2,2 1,3 1,4 0,10-3,5-2,9-4,5-4,3-4,1-4,0-1,4-2,0-1,-1-8,3-3,0-4,-2 2,-3-2,-1 2,-5-5,-3 1,-1-1,1 3,-3 0,-4-2,-5 7,-4 9,-2 10,7 7,6 5,5 3,3 3,6-4,2-1,0 0,3-3,1-2,1 2,0-3,-2-3,1-5,-1-2,-2-3,-2-2,-2 0,-2-1,-1-4,0-1,-5-4,-2 0,1-7,-3-4,0-4,-3-1,1 0,-2-1,-4 1,2 5,-1 1,-2 0,-3 0,-1-2,-10 4,-4 0,-4 3,-3 4,-4 5,-2 2,0 3,-2 1,1 4,4 7,1 1,4 6,5 5,5 3,2 1,3 0,9-1,4 0,4 0,3-1,-1 0,4-4,3-2,2-4,4-5,1-3,-1-4,3-2,0-1,2-1,0 1,2-1,-2-4,2-1,-2-8,-2-1,-3-3,2-3,-1-1,-2-2,-1 0,-2-1,-1 0,-1-4,0-2,-1-3,1-1,-1-2,0-4,1-3,-5-2,-1-7,0-1,-3-1,1 1,-4 1,-3 1,0 1,-1 1,-2 5,-2 1,-3 5,-5 8,-2 14,-5 14,0 12,-8 8,0 5,-1 8,-1 7,-3 6,0 3,-1 3,-1 1,4 5,2 2,3-1,1 2,3 1,3-2,4-7,2-3,2-5,1-2,0-3,1-4,8-3,2-3,0-1,2-6,-1-1,1-1,3-2,3-5,-2-3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0.87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21,'8'0,"3"-4,4-2,3 0,-1 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8.0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100 100,'0'-4,"0"-6,0 3,0 11,0 10,0 10,0 5,0 6,0 6,0 9,0 3,-4 2,-1-1,0 0,-4-2,0-5,2-2,-3-5,1-5,2-4,2-3,1-2,-1-14,-2-14,2-14,1-8,2-5,0-6,1-1,1-3,0 1,1-1,-1-3,0-2,0-2,0 2,0 1,1-1,3 2,1 1,0 3,4 3,-1 4,4 7,-1 3,2 6,3 5,3 4,2 12,2 4,2 6,0 3,0 3,0 7,5 1,0 5,1 1,-2 2,-1 3,-6 3,-2 3,-1-3,2 0,0-4,-2-4,-1 0,-4-2,1-7,-3-3,1-2,2-5,-1-13,-3-12,1-9,-2-5,2-4,-1-5,-3-2,-2 0,2-2,-1 1,-1-3,-2-3,-2 1,4-1,0-3,-1 2,-1 0,-1 3,-1 3,-2 4,0 2,0 3,0 1,0 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2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24575,'-3'1'0,"0"-1"0,0 0 0,0 1 0,0 0 0,0-1 0,0 1 0,0 0 0,-3 3 0,1 3 0,20-1 0,69 10 0,2-3 0,170 1 0,17-36 0,7 0 0,26 23-1365,-297-1-5461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09.8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323 175,'0'-4,"0"-5,0-7,0-3,-8 1,-8 3,-8 5,-6 3,-5 8,-1 8,1 2,7 3,4 4,6 3,2 2,3 1,1 5,1 2,4 0,2 3,2-1,1 0,2-3,1-2,-1-1,5-2,1 0,8-5,5-1,5-4,1-5,6-4,1-2,0-12,-2-3,-1-5,-2 1,-5-6,-3-3,0-1,-3-2,0 0,-3 1,-4 0,1 1,-1 0,2 0,-1 0,-2 0,-2 1,-3-1,3 1,0-1,0 0,-2 9,-2 11,0 11,-2 8,0 6,0 4,0 2,0 1,-1-1,5 1,2-1,3-1,1 0,7 0,4 0,4-4,1-2,0-4,1-1,-1-2,-1-3,1-4,-1-2,0-1,-1-2,1-5,-1-5,1-6,0-8,-5-4,-5-2,-5 0,-1 5,-1 3,-3 14,-1 11,-2 11,-1 6,-9 4,-4 3,1 0,2 0,3 0,2-1,10-5,4-1,1 0,-2-8,-3-10,-2-10,-1-7,-2-6,3-3,1-6,0-2,3 0,0 1,4 3,3 0,3 2,-1 1,1 4,1 7,-2 0,-1 4,3 2,1 4,1 2,2 1,1 1,1 1,4-1,1 5,1 1,2 0,1 7,-2 1,2 7,0 0,-3 0,-5 1,-4 1,-1 1,-4 0,-5 1,-4-1,-4 1,-3 0,-1 0,-5 0,-6-5,-5-5,0-9,-1-11,2-12,3-8,4-3,4-2,2 1,10 0,3-2,5-1,-1 1,5 2,0 1,0 5,-3 3,0 1,1 3,1 0,3 4,1-2,1 3,0 2,1 4,0 2,0 1,0 2,0 4,0 2,-5 4,-1 1,-4 1,-4 5,-1-3,0 3,-4 1,-1 2,1-2,1 0,-2 1,-1 1,-1 2,-2 1,0 1,-1 1,0 0,0 0,8-5,2 0,5-5,3-4,7-5,4-3,1-10,3-4,1 0,-1-3,2 2,-1-2,2 2,0-2,-3-2,-2-3,-3 2,-1 0,-6-2,-2-2,0-1,-3-1,-1-1,-2-1,-4 0,-3 0,2 1,-1-1,-2 0,-1 0,-2 0,-1 0,-4 5,-7 5,-5 6,-5 4,-3 11,-1 4,-2 2,0 1,1 0,3 1,3 3,-1 2,3 3,1 1,3 1,-1 1,2 0,4 1,2-1,3 0,2 0,9-1,7 1,6-4,4-2,1-4,0-4,5-5,1-2,-1-3,-1-1,-2-1,-2 0,4 0,1-4,-1-1,-1 1,-2-4,-5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0.76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463 174,'4'0,"2"-4,-1-5,3-2,1-3,-2-3,-2-3,-9 2,-6-1,-4 4,-4 4,-3 4,-2 3,-6-2,-2 0,0 1,1 2,-3 1,1 0,0 2,3 0,1 0,6 4,2 2,5 8,0 6,3 4,4 1,3 2,2-1,2 1,1 3,0 1,1 3,-1 5,1 0,-1 1,1 3,-1 6,4 4,1 5,1 0,-2 5,-1-2,-1 3,3-2,1-4,0 3,-2-3,-1-1,-1-3,-1-2,-1-1,-4-5,-2-3,0-3,-7-6,-2-3,3-3,2-2,-1-2,-2 0,9-4,9-6,8-6,6-3,9-7,3-3,4-1,2-4,2 1,3 1,-2 2,1-2,2 0,2 2,2 2,-3 1,-1-3,-3 0,0 0,-3 2,-3 1,-4-3,-2 0,-6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1.52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248 31,'-4'-4,"-1"-6,-5-1,-4 6,-4 7,-3 8,1 7,1-1,3 3,1 1,2 2,-1 5,3 3,-2 0,2-1,2-1,3 3,-2 1,1-2,1-1,2-1,2-2,1 0,9-6,3-1,4-4,0 0,1-3,2-4,2-2,2-3,1-2,2-1,0 0,4-9,2-3,-1-4,-1 2,-5-2,-3-2,0-2,-5-2,0-2,-3 0,0-1,-1 0,-4 0,-2 0,-3-4,-2-2,-1 1,0 1,0 1,-1 2,-4 4,-5 3,-9 4,-6 4,-3 5,0 3,-1 2,2 1,-4 1,-1 0,2-1,0 1,3 4,4 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2.1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34,'-4'0,"2"0,11 0,7 0,6 0,2 0,3 0,4 0,1 0,4 0,0 0,2 0,-2 0,-2 0,-2 0,1 0,-1 0,-2-4,-1-1,-1-1,-2 2,-1-3,-1 0,-3 9,-7 13,-5 8,-4 4,-3 2,-6 4,-2 5,0 1,0 1,3 3,-4-2,0 4,-3 0,0-1,2 6,-2 2,0 1,-2 0,1-1,3-1,2 0,-2-1,1-5,1-5,2-2,1-3,2-3,0-3,1-2,0-1,1-2,-1 0,0 0,0 1,-4-5,-5-6,-6-4,-5-5,-2-3,-2-1,-2-2,1 0,-5 0,-2-4,2-1,0-4,2-1,6-2,6-3,6 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2.54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26,'0'-4,"-4"-2,3 1,5 1,11 1,7 1,4 1,2 0,0 1,-1 0,0 1,-1-1,0 0,-1 0,0 0,-1 0,1 0,0 0,-5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2.7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225 29,'-8'4,"-7"2,-10 4,-4 0,-2 2,1 0,1-2,5 0,3 0,9-3,14-1,12-3,8-2,4-1,6 0,1 0,5-5,-1-1,2-3,2-1,3-3,3 1,1-2,1-2,0 1,1-1,-8 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3.61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49,'4'0,"6"0,5 0,5 0,2 0,2 0,2 0,0 0,-1 0,5 0,1 0,3 0,5 0,0 0,1-4,3-2,2 1,-2 1,0 1,0 1,-2 1,1 1,-4 0,-3 0,-8-4,-5-1,-1 0,0 0,0 2,1 2,-3 4,-9 2,-15 0,-11 0,-6-2,0-1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4.57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75 0,'-8'4,"-7"2,-5-1,0 4,9-1,14-1,6 3,10-1,7-2,2-2,6-2,0-1,3-2,4 0,-1 0,1 0,-2-1,1 1,-3 0,1 0,-2 0,-2 0,1 0,-2 0,-1 0,-3 0,-1 0,-2 0,-5-5,-11 0,-6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5.64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6,'0'-4,"0"2,0 7,9 1,2 5,4 4,-1 4,2-1,-3 0,2-3,-3 1,2-3,-2 1,1-2,-2 1,2 2,-1 3,1-1,-1 0,1-2,-2-5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6.1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6,'0'-4,"0"2,4 3,1 4,5 2,-1 3,4 5,3 4,-1 3,1 1,2 2,-1 0,-1-3,-2-2,-4 0,1-4,-2 1,2-4,-1 1,-2-2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24575,'-2'1'0,"1"0"0,-1 0 0,1 0 0,-1 0 0,1 0 0,0 1 0,-1-1 0,1 0 0,0 1 0,0-1 0,0 0 0,0 1 0,-1 2 0,-5 6 0,-8 4 0,-1 0 0,-21 14 0,-16 13 0,36-25 0,1 1 0,0 1 0,2 0 0,0 1 0,1 1 0,1 0 0,1 0 0,0 1 0,2 1 0,0-1 0,2 2 0,0-1 0,2 1 0,0 0 0,2 0 0,0 0 0,1 37 0,2-46 0,0 18 0,1 0 0,6 35 0,-5-57 0,0 0 0,1 0 0,0 0 0,1 0 0,0-1 0,0 1 0,1-1 0,0 0 0,1 0 0,10 12 0,-8-12-124,0 0 0,1 0 0,0-1 0,0 0 0,0-1 0,1 0-1,0 0 1,1-1 0,0 0 0,15 5 0,-12-7-6702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6.83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318 6,'0'-4,"0"2,-4 3,-2 8,-3 7,-1 10,-3 4,2 2,-3 3,-2 0,1 2,-1 4,-2-1,2 1,0 1,-2-1,2 0,0-2,-2 0,3-2,3-4,0-2,2-3,2-2,-1-1,0 0,3-1,1-13,7-8,2-8,5-13,1-7,3-3,-1-1,2 0,3-4,-2 0,1-3,-2-3,0 0,3-2,-3-1,2 1,2 0,-3 2,1 0,-2 2,0 4,2 2,-1 3,-4 2,1 5,-2 10,2 12,-1 10,1 6,3 6,0 2,0 2,-2 0,2-1,-3 0,-3 4,1 1,0-1,-3 8,2 1,-1-2,-1-3,-2-3,-3-3,0-1,-1-2,-1 0,-1-1,5 0,1-5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7.07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21 115,'-4'0,"-6"-4,3-2,7 1,12 1,8-4,5 1,2 0,1 2,0 2,-1 1,4-3,0 0,0-5,2 1,0 1,-1-2,-2 0,-6 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17.60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66 1,'-4'0,"-2"4,0 5,-2 2,-1 3,2 3,2 3,1 3,2 0,1 2,1 0,1 0,-5 1,-1-1,0 0,9-4,9-6,5-6,5-8,2-8,1-4,1-3,-1-9,0 1,0-1,-5-1,-2 5,-4 0,0 0,1 3,-2 0,1 2,-2 9,-3 8,-4 9,-2 6,-7 4,-2 3,-1 1,1 0,-3 1,0-1,1-1,2-4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21.16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250 125,'-4'0,"-2"4,1 6,9 5,8 0,11 2,5-3,3-2,-1-5,0-2,-2-3,-1-2,-1 0,-1-1,0-4,0-1,-1 1,-4-8,-1-2,0-1,-3-4,0 3,-3-1,-3-1,-4-1,-3-2,-5 3,-12 4,-7 6,-4 3,-3 8,0 3,1 5,0 0,-4 4,0 3,0 2,2 4,2 0,0 2,2 0,0 0,4 1,2-1,5 0,-1 0,3-1,4 1,2 0,3-1,2 1,1 0,9-5,7-5,0-1,7-3,3-4,2-2,0-3,-1-1,0-1,-1-9,-1-3,0-3,0 0,-5 0,-5-4,-10 3,-14 4,-13 3,-8 4,-3 3,0 5,-2 3,0 0,1 4,0-1,0 3,2-1,2 3,2 1,2 4,1-2,4 1,3 1,-1 2,3 1,5 1,3 1,4 1,3 0,0 0,6 0,1 0,9-4,1-2,6-4,4 0,2-3,0-3,4 1,0-2,-1-1,3-3,0-1,-2-2,-6-1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21.44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 0,'-4'0,"-2"5,0 5,10 1,4 3,5 3,1 3,5 2,0 2,1-4,1 0,2 0,0-3,-3-1,-1-2,1 0,0 2,2 2,1 3,1-2,-4-1,-1-3,1 0,0-2,2 0,1-2,1-2,-4-4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21.6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711 71,'-5'-4,"0"-6,-5-1,-3 2,-1-3,-2 1,-2 3,-3 2,-1 11,-6 5,-2 8,-4 2,-1 1,-3 2,-3 5,1 2,-1 0,3-1,2-1,5 3,-2 0,1 0,6-2,3-2,1 0,5-2,4 0,2-4,1-3,3-3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22.5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125 1,'-4'0,"-6"0,-5 0,-4 0,-4 4,-1 2,3 3,13 1,17 2,15 0,7-3,8 2,5-1,3-2,3-3,0 2,5 0,1-1,0-2,3-1,-1-2,-1 0,2-1,-1 0,-1-1,-3 1,-6 0,-2 0,-2-1,-3 1,-4 0,-6 0,2 0,-1 0,-2 0,-2 0,-1 0,-1 0,-6-4,-5-1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22.8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222 15,'-9'0,"-2"-4,-4-1,5-1,4 11,7 7,13 7,3 3,3-1,2 0,-2 0,-1-3,-4-1,1-3,-3 1,-4 1,-3 3,-2 1,-3 3,-1 0,-9 2,-3 0,-3 0,0 0,-5 0,-4 0,-6 0,-2 0,0 0,2-1,1 1,2-5,1-1,0-4,6-4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26.33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273 156,'0'-4,"-8"-6,-8-5,0-4,-2-3,-3-3,0 12,2 13,0 14,4 9,-1 9,4 7,-2 6,3-1,3 1,-2 1,1-4,2-4,3 0,-3-3,0-2,1-4,2-2,1-1,2-1,0-1,1-8,5-16,0-11,1-9,-1-5,-2-2,3-1,0 0,4 1,0-4,2 0,0-4,1-4,-1 1,2-2,-2 1,-3 4,1 3,0 3,-3 3,2 5,-1 10,-1 12,1 9,1 8,6 9,1 4,6 5,4 0,1 4,0-2,1 1,-2-2,0-2,0-4,-1-2,-5-3,-1-5,1-2,0-5,-3-8,0-6,-2-6,-5-11,-4-7,2-4,-1 0,-2-1,-1 1,-2 1,0-3,-2-1,0-3,0-1,-1 2,1-2,0 1,0 2,-1 2,1 2,0 2,0 0,0 10,9 7,2 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28.0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420 53,'4'0,"2"-5,-1-5,-5-1,-6 2,-8 1,-4 3,-4 2,-2 2,-2 0,0 1,0 5,0 1,1 0,0 3,0 4,0 5,0 2,5 3,1 1,4 1,0 1,3-1,-1 0,2 0,3 0,2 0,3 0,10 0,8-1,10-3,5-6,1-6,0-4,-1-3,-2-10,-1-3,-1-5,-1 1,-1-2,1-1,-5-3,-1-1,-4-2,-5 0,-3-1,-4 0,-1 0,-2 0,-1 0,0 0,0 13,1 17,-1 11,1 8,0 3,0 2,0 0,8-1,3-1,4 0,3-2,3-4,2-2,2-4,0-4,0-5,1-3,-1-2,0-1,0-5,0-1,-5-4,0-1,-5-2,-5-3,-3-3,0-3,0-2,-2 0,-1 7,-6 7,-3 10,-4 8,-1 12,-3 2,1 2,3 0,2 1,3 1,2-1,1 0,1-8,0-16,1-12,8-9,2-4,0-3,-2-1,-3 0,-2 1,-2 0,-2 2,0-1,4 6,1 0,0 1,3 3,0 0,4 3,3 4,3 3,4 7,1 3,1 1,1 8,1 2,-1 2,1-1,-1 0,-1 3,1 1,0 2,0 1,-5 1,-5 1,-1-4,-3-2,-4 1,-2 0,-3 2,-5-3,-7-6,-5-4,-6-3,3-8,2-7,1-2,3-4,4-3,2-3,3-2,2-1,9 3,4 2,3-1,0-1,2-1,1-1,2 3,2 1,2 4,0 0,1 3,0 3,0 3,0 3,0 2,0 0,0 2,-1 0,5 3,1 2,0 0,-5 3,-3-1,0 4,-5 3,-1 0,-3 0,-3 3,-5 2,-2 2,-1 2,-2 0,-5 1,-1 0,-4 0,-1 0,3 0,-3 0,1 0,3 0,1-1,3 1,10-5,12-5,7-6,3-3,5-4,6-2,-1-5,3-1,-3-1,1-6,-3-2,-2-2,-4-2,1-3,0-1,-2-2,-5 1,-3-1,-2 0,-3-1,-1 1,-3 0,-4 1,-3-1,1 0,0 1,-2-1,-1 0,-6 5,-7 13,-5 13,-5 5,-4 5,-2 0,0 1,3 2,1 2,1-3,3 0,5 1,0-2,2-1,3 2,3 2,1 1,10 2,9 1,4-4,9-4,2-6,5-4,5-4,-1-1,-7-2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24575,'-2'38'40,"-2"0"0,-14 65 0,-30 79-1525,43-164-5341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28.28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 0,'-4'0,"-6"0,8 0,3 5,7 1,5-1,10 0,4-2,2-1,5-1,5-1,-1 0,-1 0,0 0,-2 0,-2-1,-2 1,-3 0,-6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28.45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127 3,'-4'0,"-10"4,-6 2,-1 3,0 1,-1-2,3 3,14-2,11-1,13-3,8-2,8-1,1-10,4-3,3 0,3 2,-3 3,0-3,2-3,-8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28.87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150 16,'0'-4,"-4"-2,-6 1,-1 4,-3 4,-3 5,-3 5,2 9,4 4,0-1,3-1,3-1,2 1,4-1,9-3,4-2,4-3,8-4,4-5,2-2,0-7,0-3,-2-8,-1-2,0-3,-1-2,0-1,-1-2,1-1,-1 0,-4 0,-1 0,-12 8,-12 12,-9 14,-2 11,-2 5,1 4,0 0,3-1,3 0,4-1,4-1,1-5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30.04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547 241,'-4'0,"-2"-4,1-6,9-1,4-3,1-3,-2-3,-5 2,-8 4,-7 4,-5 0,-5 2,-1 2,-2 2,0 1,-4 2,-1 10,0 2,1 4,2-1,-3 2,0 2,1 3,1 1,2 1,0 2,6 0,2 0,-1 0,4 4,5 2,3-1,4-1,3-2,5 0,2 3,12-4,9-1,2-2,5 0,6-4,4 0,3-5,6-4,2-3,5 0,0 0,-1-2,-3-1,2-2,-1-1,-5-1,-4 0,-5-4,-2-2,-4-4,-4 0,-3-3,-2 1,-3-5,-1-5,1-3,-6-1,-4 0,-6 0,-4 0,-8 0,-10 1,-13 5,-5 0,-2 5,0 5,2 4,-2 2,0 3,2 1,1 1,2 0,6 4,2 1,1 0,-1 7,-1 5,3 4,0 3,3 1,5 0,3 0,3 0,11-5,4-1,5-1,7-2,5-5,1-5,0-2,0-3,-2-2,-1-1,-4-8,-3-3,1 0,0-1,1 1,2 3,-8 2,-6 7,-9 4,-4 5,-6 5,-2 5,11 3,9-2,3-1,8-3,9-4,5-5,0-3,-1-2,-2-2,-2-4,-1-3,-1-3,-1-1,-1-6,1-5,-1-3,0-1,5 0,1-5,0 0,-1-5,-2-3,0 0,-1-1,-1 1,-5 0,-1-3,0 2,-3 4,-4 4,0 2,-2 3,-3 2,-3 0,-1 1,-10 5,-9 4,0 11,-3 4,2 12,1 3,-3 4,4 2,-1 2,-2 2,-2 8,-2 4,3-1,1-2,3 1,0-1,2-2,4 2,-1 0,2-3,1-2,3-1,1-2,2 0,1-2,0 0,8 1,12-1,6-4,8-1,1-4,0-4,-3-5,-1-2,-3-3,-2-1,-1-1,-4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30.27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95,'0'-4,"9"-2,6 1,6 5,7 3,3 0,0 0,0 0,2-1,0-1,-1-1,-2 1,-2-1,-2 0,0-5,-2 0,1-5,-1 0,0-2,1-5,-1-2,-4 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30.64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146 25,'0'-4,"0"-6,0 3,-5 3,0 6,-9 12,-1 6,-3 6,2 1,0 1,2-1,4 0,3 0,-1-2,0 1,2-1,2-1,6-4,11-5,7-6,5-3,2-8,1-4,-1-4,0-1,0-2,-2 0,0-5,0-1,0 0,0-1,-5-2,-1 3,0 1,-3-2,0 4,-3 13,-3 10,-13 9,-4 5,-2 4,0 2,3 0,1 0,3 4,-4 0,0 0,-3-2,-1-1,-2-1,1-6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4:33.9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70 50,'-4'0,"7"0,7 0,6 0,4 0,4 0,1-4,1-2,0 1,0 0,-1 2,1 1,-1 1,0 1,-1 0,1 0,0 0,-1-4,1-1,0 0,-1 0,1 2,-13 2,-13 4,-9 2,-9 0,-4 0,-3 2,-5 1,-2-1,1-2,1-2,-2-1,1-1,1-1,-3 0,1-1,1 1,-2 0,1-1,1 1,2 0,11 0,17 0,12 0,10 0,4 0,4 0,0 0,0 0,4 0,4 0,1 0,-2 0,-3 0,-2 0,-3 0,-1 0,-1 0,-1 0,0 0,1 0,-1 0,0 0,0 0,-8 0,-10 0,-16 0,-10 0,-5 0,-3 0,-1 0,0 0,1 0,1 0,1 4,1 2,0-1,0-1,5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16.37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 1,'-4'0,"-2"4,5 1,2 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0.80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7,'0'-5,"0"4,0 9,0 9,0 4,4 8,1 7,9 6,6 5,3 1,3-2,-4-1,-1 1,0-4,1-1,0 2,2-3,-5-3,0-1,0-1,-3-3,1-3,0-1,3-3,-3 0,0-5,-2-1,-1-5,3-4,-3-4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1.37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27 103,'0'-4,"0"-5,-4-6,-2 8,1 10,0 8,2 6,1 10,1 3,1 2,0-2,4 4,2 0,0-2,3-3,0-1,-2-1,-2-2,3 0,-1 0,0-1,-3-8,-1-11,-6-11,-2-8,0-7,0-3,2-2,1 0,1-5,0-1,1 0,0-2,4 1,2 1,0 2,2 1,1 3,2 0,4 2,4 0,2 4,2 5,2 6,0 4,5 3,1 6,-1 2,4 5,-1-1,-1 4,-2 2,3 4,-1 2,-2 1,-1 2,-1 0,-6 4,-2 2,-1 0,-3 2,0 1,-3-2,0 2,-2-1,-2-1,-4-2,-1-2,-3-2,-1 0,0-2,-1 1,-3-1,-2 0,-8 0,-2 1,2-1,0 1,-3 0,2-5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15 24575,'-2'0'0,"0"0"0,0 0 0,0-1 0,0 1 0,0-1 0,0 0 0,0 1 0,0-1 0,0 0 0,-1-1 0,1 1 0,1 0 0,0 0 0,-1 0 0,1 1 0,0-1 0,-1 0 0,1 1 0,-1 0 0,1-1 0,-1 1 0,1 0 0,-1-1 0,1 1 0,-1 0 0,1 0 0,-1 0 0,1 1 0,-1-1 0,1 0 0,-1 1 0,1-1 0,-3 1 0,-4 4 0,0 1 0,1-1 0,-1 1 0,1 1 0,0-1 0,1 1 0,-1 0 0,1 1 0,1-1 0,0 1 0,0 1 0,0-1 0,1 1 0,0-1 0,1 1 0,0 0 0,0 0 0,-2 17 0,5-23 0,0 0 0,1-1 0,0 1 0,-1-1 0,1 1 0,0 0 0,0-1 0,0 1 0,1-1 0,-1 0 0,0 1 0,1-1 0,0 0 0,-1 0 0,1 0 0,0 0 0,0 0 0,0-1 0,0 1 0,1-1 0,-1 1 0,5 1 0,7 5 0,0-2 0,27 9 0,-20-8 0,-15-5 0,0 0 0,0 1 0,-1 0 0,1 0 0,0 1 0,-1-1 0,0 1 0,0 0 0,8 9 0,-11-12 0,-1 1 0,0 0 0,0-1 0,0 1 0,-1 0 0,1 0 0,0-1 0,-1 1 0,1 0 0,-1 0 0,1 0 0,-1 0 0,0 0 0,0 0 0,0 0 0,0 0 0,0 0 0,-1 0 0,1-1 0,0 1 0,-1 0 0,0 0 0,1 0 0,-1 0 0,0-1 0,0 1 0,0 0 0,0-1 0,0 1 0,0 0 0,0-1 0,-1 0 0,1 1 0,0-1 0,-1 0 0,-2 2 0,-10 8-227,-1 0-1,1-2 1,-2 1-1,1-2 1,-28 11-1,23-11-6598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1.86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 21,'-4'-4,"-1"-5,0 2,0 7,2 8,6 7,1 8,1 6,-1 5,-1 2,-1 3,0 3,2 3,2-2,4-1,0 3,-2 0,-2 2,2-3,0-1,2 1,0-3,-1 0,0-3,1 1,1-3,-1-2,-1-4,1-2,-1-2,2-1,4-5,3-5,3-6,2-5,-3-6,-5-3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2.27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224 67,'0'-4,"4"-5,2-6,-1-5,-1 7,-1 8,-5 14,-2 9,-1 11,-4 4,1 1,-4 2,-3 5,-4-2,2 2,-1-2,3 0,0-2,-2-3,2-3,-1-3,3-1,3-2,0-1,1 0,2 0,2 0,2 1,2-1,1 1,4-1,10 1,7-5,9-5,2-6,1-3,3-4,4-2,3 0,3-2,-3 1,1-4,-4-1,0 0,-2-2,-4-1,-3-2,-3 0,-2-2,-6-3,-1-3,-5-2,-4-2,0-2,-1 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2.63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26,'-4'0,"6"0,13 0,7-4,8-2,3 1,5 1,4 1,7 1,4 1,2 0,3 1,1 1,-2-1,-1 0,-3 0,-2 0,0 1,-2-1,-4 0,-6 0,-1 0,-2 0,-4 0,-3 0,-11 0,-8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4.14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154 1,'0'4,"0"10,-4 7,-1 3,-1 3,-2 5,-1 0,2 5,2 3,1 4,3-2,-5 1,0 1,1-3,1 0,1-2,2-4,-4 0,-1-1,1-2,-4-3,1-2,1-1,-2-6,0-1,-2-4,0-5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4.4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0 399,'0'-8,"0"-8,0-13,0-6,0-5,0 0,0 2,0 4,0 3,0 3,0 2,5 5,0 2,9 5,9 4,6 4,2 3,0 2,3 1,-1 1,4 0,-1 0,1 0,0-1,1 4,-2 2,2 4,-1-1,-4 4,-2 3,-7 3,-3 3,-5 1,-6 2,-4 4,-3 2,-2 0,-6 2,-1 1,-9-2,-2 2,-1 0,-3-2,-6-3,-2 3,-1 0,1-1,-3-2,-1-2,2-1,2-4,1-3,1-4,6-1,1-2,6-3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5.02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1 100,'4'0,"2"-4,3-6,6-1,-2-3,3 1,-2-1,1 1,2 3,2 4,3 2,1 10,1 5,0 4,1-1,1 3,-1 1,0 3,0 1,-5 2,-1 0,1 1,0 0,-2 0,-1 0,-3 0,-4 0,1 0,-2 0,-2-1,-3 1,-1 0,-10-1,-4 1,-4-5,-4-5,-3-5,-2-5,4-7,4-7,6-7,4-9,3-4,2-1,6-1,1 2,9 1,1 2,3 0,2 1,-3 0,0 5,1 1,2 4,-3 0,-1 4,2 2,1 4,2 2,1 1,1 2,0 1,1-1,0 1,0 0,0-1,0 0,0 0,-5 4,-1 2,1 3,-4 5,-4 5,0 2,-2 2,-3 2,-2 0,-3 1,-9-1,-4 1,-4-1,0 0,-6 0,2-1,-2 1,0-5,3 0,1-5,-2-5,3-3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5.1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35 54,'0'-4,"0"-6,-4 0,-2-4,-4 1,0 11,6 6,3 6,2 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5.61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100 0,'0'4,"0"6,0 5,0 5,-4 2,-1 3,-1 0,-2 1,-1-1,2 1,-3-1,1 0,2 0,-3 0,2 0,1-1,2 1,2 0,1-9,6-7,1-9,5-13,5-8,-1-6,2-1,-2-1,-3 1,1 1,-3 0,3 5,-2 3,-2-1,2 4,-1 0,2-1,4 2,3 8,3 5,-2 7,-1 3,2 4,1 4,1-1,-3 2,0-2,0 0,-2 2,-1-1,2-1,-3 3,0 1,-1 3,-5 1,-2 1,-4 1,-1 0,-2-4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5.95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201 103,'0'-4,"0"-6,0-5,0-4,0-4,-4 3,-2 9,1 10,1 14,1 9,1 5,-3 1,-2 2,2-2,-4 4,1 0,1 4,-2-1,0 2,2-1,-2 2,0-1,-2 1,0-2,-1 2,0-1,4-4,-3 2,2-1,1-2,3-3,2-1,1-2,2-1,0-1,9-3,7-7,9-1,4-2,3-4,-2-2,4-3,0-9,2-5,0-7,-3-2,-6 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6.1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93 114,'-5'0,"-4"0,-6 0,-5 0,2 4,0 2,10-1,16 0,10-2,11-5,9-3,10 0,10-4,7 0,2-2,1 0,2-3,-2 3,-1-3,-3 2,0-1,-2 1,-12 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24575,'0'-3'0,"4"-2"0,1-3 0,3 0 0,8-3 0,4 1 0,3-2 0,0 2 0,1 1 0,0 4 0,-2-2 0,1 0 0,-2 2 0,1 2 0,-1 1 0,0 0 0,0 2 0,-3 0-8191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6.4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423 43,'0'-4,"0"-6,-4-1,-6 2,-9 1,-6 8,-3 11,-1 8,-3 10,-2 7,2 3,6 2,4 4,0 5,1 4,-1 0,3 4,2 1,2 2,1 0,2-3,3 2,4-1,1-2,3-3,1-1,0-2,9-6,3-1,-1-5,2 0,-1-2,1-4,-1-3,6-7,3-3,3-5,2-5,0-4,0-3,0-2,4-2,0-4,5-1,0-5,-2-8,-7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6.87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150 0,'-4'0,"-6"0,-1 9,-2 2,-1 4,0-1,1 6,-1 8,2 3,3 0,-2 0,2-1,2-3,3 0,1-2,1 0,10-4,12-7,7-4,2-10,1-3,0-11,-2-10,-1-6,-5-2,-2 0,-4 2,-6 1,1 2,-2 1,-3 1,-2 0,-2 13,-5 9,-3 12,-3 10,-2 5,-2 4,1 0,2 0,3 0,3-2,2 0,1-1,1 0,0-4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7.90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26 347,'4'0,"2"-4,-1-6,4-5,-1-5,4-2,-1-2,2 2,-1 2,-3 8,-3 11,-6 8,-3 9,-2 9,-4 5,0 5,-3 6,0 0,-1 1,1-3,2 2,4-3,-2 0,1-1,1-4,2-2,1-3,2-2,0-1,1-9,5-15,1-13,3-8,1-9,3-4,-1 0,2-4,-2 1,2-1,2-4,-1 1,-4 0,1-3,-2 3,2-1,-1 2,-3 4,-2 4,1 7,0 16,-1 13,-2 10,-1 8,-2 2,0 3,3 4,2 1,-1-1,3-1,1 1,2 1,-1-2,3-2,-1-1,1-6,-1-2,1-5,-1 0,1-4,-1 2,1-3,3-2,3-2,2-11,2-9,1-2,-3-7,-2-3,1-2,-3 0,-1-3,-2-2,0-3,1 1,0-2,0-4,2 1,3 0,1 1,-2 0,0 2,0 3,-2 3,-1 3,-2 10,-4 13,-3 11,-4 12,-6 9,-2 7,-1 2,-3 3,-1 0,2 1,-2-1,1 0,2-2,2-3,1-3,3-3,0-2,1-1,1-1,-1 1,0-1,5 0,5-4,9-6,2-4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8.49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85,'0'-4,"-4"-2,3 1,9 0,8 2,6 1,3 1,5 1,3 0,3 0,0 0,2 0,4 1,-2-6,0 0,3 0,-2 1,-4 1,0-3,-2-1,-3 1,-2 2,-7-3,-7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29.02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456 0,'5'0,"0"4,-4 2,-2 4,-5 4,-2 4,0 3,-2 3,1 0,1 2,3-1,1 1,2 3,2 2,0-1,0 4,0-1,1-1,-1-2,0-2,0-2,1 4,-1 0,0 0,4-1,1-2,1-1,-2 0,-1-1,-1-1,-6-4,-5-5,-6-6,-5-4,-3-3,-1-2,-1 0,-1-5,0-2,0 1,1-3,0 0,0-3,0 1,0-2,1 2,-1-2,1 1,3-2,6 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0.16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 36,'0'-4,"-4"-6,-2-5,1 8,5 14,2 10,6 10,1 10,7 5,1 6,2 2,-3 1,6 0,-3 0,1-4,1-2,-3-5,-1 0,1-3,2 0,2-1,-3-3,-1-3,1-2,-3-2,1-5,-4-2,-3-1,0-2,-1-1,2-2,4-4,3-3,-2-7,1-3,-2-1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0.6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75 43,'0'-4,"-4"-2,-1 5,-5 6,1 12,0 6,3 4,-2 5,0 2,2-1,1-1,3-3,0-2,2-1,0-1,0 0,0-1,0-8,5-15,1-13,3-7,1-6,-2-2,3-1,-2 0,-1 1,-3 1,3 0,-1 1,-1 0,3 0,-1 1,-1-1,-2 0,2 5,4 5,5 10,3 5,3 3,3 5,0 1,0 4,0 3,1 0,-1 0,0 2,0-1,0-1,-1 2,1 2,-5 2,-1 1,-3 1,-6 1,-3 0,-3-5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0.96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44 12,'0'-4,"-4"-2,-2 5,1 11,0 7,2 6,2 2,0 2,0 1,1-1,0-1,1 0,-1-1,0 0,0 0,0-1,0 1,-4-5,-1-1,-1 0,2-2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1.1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1 144,'0'-4,"0"-6,0-9,0-6,0-3,0 0,0 8,0 12,0 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1.5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372 1,'-9'0,"-6"0,-5 0,-8 0,-3 0,-1 0,2 0,1 4,1 6,1 1,6 3,2 3,4 3,0-2,3 0,0 2,1 1,3 1,3 1,2 1,1 1,6-5,2 0,8 0,10 0,6-2,1-1,0-3,-1 1,-2-3,3 1,0-2,0-3,-2 2,-2-1,0 3,-6 2,-14 0,-13-3,-10-3,-5-4,-5-1,-1-2,0-1,-1-1,2 1,0-5,0-1,5-4,2 0,4-2,4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0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1 24575,'-1'0'0,"0"1"0,-1-1 0,1 1 0,0-1 0,0 1 0,-1 0 0,1-1 0,0 1 0,0 0 0,0 0 0,0 0 0,0 0 0,0 0 0,0 0 0,0 0 0,1 0 0,-1 0 0,0 0 0,1 0 0,-1 1 0,0 1 0,-13 33 0,12-29 0,-85 314 0,18-55 0,49-209-38,12-38-228,2 0 1,0 0 0,1 0-1,-4 38 1,8-36-6561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0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24575,'14'0'0,"1"1"0,-1 0 0,1 1 0,-1 0 0,0 1 0,1 1 0,14 6 0,-23-8 0,0 1 0,0 0 0,0 1 0,-1-1 0,1 1 0,-1 0 0,0 0 0,0 1 0,-1 0 0,1-1 0,-1 2 0,0-1 0,0 0 0,-1 1 0,1 0 0,-1 0 0,-1 0 0,3 7 0,2 14 0,-2-1 0,-1 1 0,-1-1 0,-2 1 0,0 0 0,-2 0 0,-7 46 0,5-56 0,-2 1 0,1-1 0,-2-1 0,-1 1 0,0-1 0,-1 0 0,-15 23 0,-79 98 0,101-136 0,-13 16-195,-1-1 0,0 0 0,-1-1 0,0 0 0,-1-1 0,-33 19 0,22-18-6631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1.8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68 5,'5'-4,"0"6,0 13,0 7,2 4,0 1,0 2,-3-2,-1 5,-1-1,-1 0,-1-1,0 2,-1 0,1-1,0-2,0 3,-1 0,-3-2,-1 0,-1-3,-2-1,-1-1,-2 0,-4 0,-3-1,-4-4,3-5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2.60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22 150,'0'-4,"-4"-1,-1-5,0-4,0-4,2-4,10 3,7 4,10 5,5 4,2-2,0 2,-1 1,-2 1,-1 2,-1 1,-1 1,-1 0,-3 4,-3 2,-3 4,0 8,-3 6,-4 3,-3 1,-2 0,-1-1,-2-1,-5 0,-1 0,0-1,1-1,2 1,1-1,5-3,6-6,6-10,5-6,-1-10,0-4,1-8,1-4,2-1,1-1,0 1,-3 0,-2 2,1 5,-4 1,0 1,-3 7,-3 10,-4 10,-3 11,-1 7,-2 3,4 2,9-2,7 0,9-6,3-3,0-4,4-1,-1-3,-2-3,-2 0,-2 0,-2-3,-2-1,0-3,-5-9,-6-8,-5-6,-4-7,-3-3,-2-1,-1 1,0 1,0 3,0 0,1 2,-1 0,1 0,0 9,-8 7,-3 14,-4 9,1 8,-2 3,3 2,-6 1,1-1,3 0,4-1,5 0,2-1,7 0,2-1,10-3,9-2,10-4,8-4,4-5,3-3,6-1,2-2,4-1,0 0,-7 0,-3-4,-7-1,-6 1,-6-4,-4 0,-2 2,-6 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4.09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166 36,'0'-8,"4"-7,2 3,0 12,-2 10,-1 8,-5 9,-3 9,-4 1,-1 4,-3 3,1 2,-1-2,-4 0,2-4,-1 0,3-2,-2-5,3-2,2-3,0-2,1-1,2-10,6-10,8-16,3-9,8-6,1-2,5-1,-1 0,-5 1,0 5,-5 3,1 4,-2 1,-4-1,2 2,3 3,3 4,4 3,1 2,3 5,1 3,0 9,5 1,1 3,-1-3,-1 1,4 1,-1 3,-1 1,-2 1,-5 1,-3 1,-5-1,-6 1,-12-4,-6-1,-6-5,-9 0,-5-3,-5-3,-3-3,2-4,2 0,3-2,1-1,2 1,1-1,0 0,5-3,14-2,16 1,11 0,11-2,7 0,2-4,2 1,2-3,2 1,2-1,-5 1,1-1,-1 1,-3-1,0-3,-3 2,1-2,-2 3,-4-2,-3 3,-2-2,-6-1,-2 0,-1 0,-4-2,-3-3,-5-2,-8-1,-7 3,-11 5,-11 5,-4 4,4 12,2 4,2 6,1 3,5 3,6 2,5 1,4 1,-1-1,1 1,0-1,2 0,1 0,1 0,9 0,3-1,9 1,4 0,3-5,0-5,1-6,-1-3,-1-4,0-2,0-1,3 0,1-4,0-1,-1-4,-2-1,0-6,-2-4,0-4,0-1,-5 0,-1 4,-4 1,0 1,-3-1,0-1,-1-1,-3-1,2 0,-1 0,2-1,-1 0,-1 0,0 4,1 11,-12 10,-4 14,-6 4,-1 4,2 2,-1 1,1 1,3-1,2 1,3-1,1 1,10-1,7-1,2 1,2 0,2-1,-3 1,0-5,-4-1,-3 1,-8-4,-9-4,-12-5,-7-3,-3-2,-1-1,-1-2,2-4,1-1,1-4,0-1,5-2,2-3,4-3,5 2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4.43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74 1,'0'4,"-4"2,-2 3,1 5,0 4,2 3,2 3,0 0,-4 2,-1-1,1 1,1-1,2 0,0 0,1 0,-3 0,-2-1,1 1,1 0,1-1,1 1,6-5,9-5,8-5,4-5,2-3,5-1,1-2,-1-4,-2-2,-1 1,-2-3,-1 0,-5-7,-7-1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4.61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82 39,'-9'-4,"-6"-1,-6-5,-2 0,10 2,16 6,12 4,11 1,6 4,6 1,4 0,0 2,1-1,-3-1,1-3,-3-2,-4-1,-3-1,-7-1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4.99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103 0,'-4'0,"-6"0,-1 4,2 6,-3 1,2 2,2 9,-2-1,1 1,2 1,2 0,-2 1,8-8,9-11,10-14,6-11,4-5,-5-3,-1 3,-5 2,-2 5,-3 9,-5 15,-3 11,-3 6,-2 4,-1 1,-1-4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5.35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649 61,'0'-8,"0"-8,0-4,0 5,4 13,1 12,0 7,4 6,-1 7,4 3,-1 4,1 0,0 2,2-1,-2 0,1 4,-1 2,-3-2,1 0,0 1,-3 2,-3 2,-1 1,-10 1,-3 0,-14 1,-6-5,-2-1,-4-4,-5 0,1-3,-1-4,-3-3,3-2,0-2,-2-5,2-3,0-3,3-5,3-4,0-3,1-2,-2-1,2-5,1-2,-1-3,4-1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6.21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24 133,'-4'-4,"-2"-6,1-5,0-5,2-6,5-4,7 12,6 9,4 10,4 9,2 11,0 7,1 6,0 3,4 2,1 3,3 4,1-3,-2 0,-2 1,-2-3,-2 1,-2 0,0-1,-5-5,-1-3,-4-4,-5-2,-4-2,-3-1,-2 0,-1 0,0-13,7-12,3-6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6.5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17,'0'-4,"0"-6,0 8,0 12,0 13,5 6,0 3,0 1,0 2,-2-1,3 3,0 0,0 1,-2-2,-1-2,-1 1,-1-1,-1-2,0-3,-1-1,1-2,0-1,0 0,-1-1,1 0,0 0,5-4,9-5,6-6,5-3,2-4,4-2,2-1,-1 0,-1-4,1-1,1 0,-2-7,-1-1,-3-3,-1 2,0-1,-2-2,1-2,-5-2,-5-1,-6-1,0-1,-1 0,-2 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6.79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36 20,'-4'0,"-5"0,-6 0,8 0,14 0,10 0,10 0,5 0,5 0,5 0,4 0,2 0,-2 0,-2 0,1 0,-3 0,-5 0,0 0,-2-4,-3-2,-3 1,-6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2:5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24575,'0'0'0,"0"0"0,0-1 0,0 1 0,-1 0 0,1 0 0,0-1 0,0 1 0,0 0 0,0-1 0,1 1 0,-1 0 0,0-1 0,0 1 0,0 0 0,0-1 0,0 1 0,0 0 0,0 0 0,0-1 0,1 1 0,-1 0 0,0 0 0,0-1 0,0 1 0,1 0 0,-1 0 0,0 0 0,0-1 0,1 1 0,-1 0 0,0 0 0,0 0 0,1 0 0,-1-1 0,0 1 0,1 0 0,-1 0 0,0 0 0,0 0 0,1 0 0,-1 0 0,1 0 0,15 8 0,11 16 0,-2 6 0,30 44 0,-33-41 0,38 41 0,-4-15 0,95 132 0,-132-159 0,-13-21 0,0-1 0,1 0 0,0 0 0,0 0 0,18 16 0,-24-25-59,0-1 0,0 1-1,-1 0 1,1-1-1,0 1 1,0-1 0,0 1-1,1-1 1,-1 0 0,0 1-1,0-1 1,0 0 0,0 0-1,0 0 1,0 0 0,0 1-1,0-2 1,1 1-1,-1 0 1,0 0 0,0 0-1,1-1 1,10-4-6767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7.55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673 52,'0'-5,"-5"-4,-9-2,-6 1,-5 3,-2 2,0 2,0 2,-4 9,-1 3,-3 9,0 8,-3 9,2 6,-2 8,-3 8,1 3,4 3,3 3,4 2,2 3,1-4,6 0,5-4,6 0,5-3,2-3,2-4,9-3,12-1,10-6,9-6,6-1,7-3,8-4,5-6,9-4,8-5,-9-6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38.1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487 56,'0'-9,"0"-6,0-6,0 10,0 15,0 11,0 11,0 10,0 7,0 5,0 2,0 1,0 5,0 1,0-1,0-1,0-2,0 2,0 1,0-5,0-3,0-1,-8-1,-3-3,-12-1,-7-3,-6-5,-5-3,-5-3,-2-2,-2-5,0-3,-1-3,1-6,8-3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47.89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 0,'-5'0,"4"0,14 0,8 0,11 0,6 4,11 2,5-1,5-1,6-1,1-1,0-1,-1 0,-5-1,2 0,-3-1,-6 1,-5 0,-5 0,-2 0,-5 0,-3 0,-11 0,-11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49.63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1,'0'4,"0"6,0 5,4 9,2 4,7 6,7 5,7 5,5 3,3 2,6 5,4 6,2 1,2 4,0 2,2-2,-1 2,0-4,0-3,-5-3,-5-4,-1-2,-4-5,-2-3,-4-4,-6-4,-4-5,-4-2,0-7,-4-2,-2-5,-4-8,-2-6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50.6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401 126,'0'-4,"-8"-1,-3-5,-4 0,1-2,-6 0,-3 3,-3-2,-4 1,-2-2,-4 2,0 1,2 3,3 3,2 1,2 2,5 4,16 2,20 4,13 0,10 3,7 0,4 0,-1 0,-1 0,0 3,-3-1,-5 0,-5-1,-3 0,-3 3,-6 2,-7 2,-5 2,-5 1,-2 0,-11-3,-3-1,-4 0,0 0,0 2,1 1,0 1,-2 0,2 1,4 0,3-1,3 1,12 0,11 0,9-4,2-2,2-4,-1-4,3-1,0-1,-6 2,-3-2,-1-1,-5 1,-5 5,-10 2,-13 4,-4 3,-10-3,-4-1,-1 1,-1-4,2 1,0 1,6 2,1-3,6 1,0 0,3 2,3 2,13 1,12 1,13 1,6 0,5-5,4 0,3-5,2 0,1-3,0 2,-4-3,-5-3,-6-2,-9 1,-17 0,-19-1,-11-2,-7-2,-2 4,-1 0,1-1,1-1,2-1,5 2,2 2,5-2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51.11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1259 1,'-4'0,"-6"4,-5 2,-5 7,-6 11,-8 9,-7 8,-4 4,-3 4,-6 6,-2 2,-5 4,-3 0,-1 2,0-2,1-2,4-2,-1-4,2-2,2-1,3-5,6-6,3-5,5-5,5-2,4-2,4-1,2-1,0-4,10-9,11-11,10-9,9-3,1-3,-1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51.9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 1,'-4'0,"-1"4,8 6,4 5,9 4,10 8,9 3,7 5,5 5,7 3,7 4,5-2,0-1,6 1,-1 1,0-3,0-1,-3-3,-1-3,-3-1,-5-1,-3-3,-3-2,-2-6,-6-3,-2-4,-4-1,-4-4,-5 2,-2-2,-3-3,-4-7,-7-4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45.7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 6,'-4'-4,"-2"3,9 9,8 9,7 4,3 8,4 3,1 0,4 3,2 0,-1 3,-1 2,-1-1,-3 2,0-3,-1-3,0-3,-1-4,-3-1,-3-2,1 0,-3-1,0-5,-3 0,1 0,2 1,3 1,-3-2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46.05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542 53,'0'-4,"0"-6,0-5,-4 0,-6 7,-1 13,-3 5,1 6,3 4,3 3,-2 2,1 0,2 1,-2 4,0 1,-3-1,-4 0,1-2,-1-2,-3 4,-2 1,-2-1,-1-2,3 0,0-2,0 0,-1-1,-1-5,3-1,1-4,-1-1,-1-2,-2-4,3 2,1-1,-1-2,-2-3,4-1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46.2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10 149,'0'-4,"-4"-1,-2-5,9 0,4-2,9 0,7 3,2 2,6 3,7-2,4-1,4 2,6 1,8-3,1 0,3 1,0 2,0 1,-1-3,0 0,-1 0,1 2,2 2,-1 0,-4 1,2 1,-11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0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 24575,'-1'0'0,"1"0"0,-1 0 0,1 1 0,-1-1 0,1-1 0,0 1 0,-1 0 0,1 0 0,-1 0 0,1 0 0,-1 0 0,1 0 0,-1 0 0,1-1 0,-1 1 0,1 0 0,0 0 0,-1-1 0,1 1 0,0 0 0,-1-1 0,1 1 0,0 0 0,-1-1 0,1 1 0,0-1 0,-1 1 0,1 0 0,0-1 0,0 1 0,0-1 0,-1 1 0,1-1 0,0 1 0,0 0 0,0-1 0,0 1 0,0-1 0,0 1 0,0-1 0,0 1 0,0-1 0,0 1 0,0-1 0,0 1 0,0-1 0,1 1 0,-1-1 0,0 0 0,1 0 0,-1-1 0,1 1 0,0 0 0,-1-1 0,1 1 0,0 0 0,0 0 0,0 0 0,0-1 0,0 1 0,0 0 0,0 0 0,0 0 0,0 0 0,3-1 0,6-1 0,-1 1 0,1-1 0,1 2 0,-1-1 0,0 2 0,11-1 0,63 6 0,-80-4 0,0-1 0,0 1 0,0 0 0,0 0 0,0 0 0,-1 0 0,1 1 0,0 0 0,-1-1 0,1 1 0,-1 1 0,0-1 0,0 0 0,0 1 0,0 0 0,0-1 0,0 1 0,-1 0 0,1 1 0,-1-1 0,0 0 0,0 1 0,0-1 0,0 1 0,-1 0 0,1-1 0,1 8 0,-2-3 0,0-1 0,0 0 0,0 1 0,-1-1 0,0 1 0,-1-1 0,1 0 0,-1 1 0,-1-1 0,1 0 0,-1 0 0,-1 0 0,1 0 0,-6 9 0,-2 0 0,0-1 0,-1 0 0,0 0 0,-2-2 0,1 1 0,-2-2 0,1 0 0,-25 16 0,2-4 0,-2-2 0,-59 25 0,88-42 0,-1-2 0,1 1 0,-1-1 0,1-1 0,-13 2 0,20-3 0,0-1 0,0 0 0,0 0 0,0 0 0,0 0 0,0 0 0,0 0 0,0-1 0,0 1 0,0 0 0,0-1 0,0 0 0,1 1 0,-1-1 0,0 0 0,0 0 0,1 0 0,-1 0 0,0-1 0,1 1 0,-1 0 0,1-1 0,0 1 0,-1-1 0,1 1 0,0-1 0,0 1 0,0-1 0,0 0 0,0 0 0,0 1 0,0-4 0,-2-7 0,0 1 0,2-1 0,-1 0 0,1 0 0,1-19 0,1 23 0,-1 0 0,1 1 0,0-1 0,1 0 0,0 1 0,0 0 0,0-1 0,1 1 0,6-12 0,-7 17 0,-1 1 0,0-1 0,1 0 0,-1 0 0,1 1 0,-1-1 0,1 1 0,0 0 0,-1-1 0,1 1 0,0 0 0,0 0 0,0 0 0,0 0 0,0 1 0,0-1 0,0 0 0,1 1 0,-1-1 0,4 1 0,-2 0 0,0 0 0,0 1 0,1 0 0,-1 0 0,0 0 0,0 0 0,0 1 0,0-1 0,0 1 0,4 2 0,4 4 0,0 1 0,0 0 0,-1 0 0,0 1 0,11 12 0,114 147 0,-132-164-136,1-1-1,0 0 1,0 0-1,0 0 1,0 0-1,1-1 1,-1 0-1,1 0 0,7 2 1,3 0-6690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46.91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25,'-4'0,"7"0,11 4,7 1,9 1,8-2,5-1,5-1,1-1,2-1,4 0,1 0,0 0,3 0,-1-1,-1 1,-2 0,-2 0,-2-4,-5-1,-3-1,-3 2,-5 1,-4 1,-8-3,-3-1,0 0,-1 2,-2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47.21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100 22,'0'-5,"-4"0,-2-5,1 9,1 8,1 7,1 5,1 9,0 3,1 4,-8 6,-3 3,1 3,2-2,2-1,2-3,2-1,1-2,-3-4,-1-4,0-2,1-2,2-1,0-1,1 0,1 0,0 0,4-4,2-5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57.74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76 1383,'-4'0,"-2"4,1 6,9 1,4 3,5-1,0 1,2 3,3-2,2 1,7-2,2 0,5-2,1 2,3-2,3 1,3-2,7-2,3-3,4-2,2-3,3 0,-2-2,3 1,-2-1,1 1,2-1,4-3,-3-2,1 1,1-4,-2 1,-1-4,-1 1,-5-2,1-3,-6 1,-3 0,-7-3,-2 2,-4 0,-4-2,-4-2,1-2,0-1,-1-1,-2-1,-1 0,-1 0,-6 0,0 0,-1 0,-3-4,0-1,-3 0,0 1,-1 2,-4 0,-2 1,1 1,0-4,-1-1,-2 0,-2 2,0-4,-2 0,0 1,0 2,0 1,-1-2,1-1,0 1,0 1,-4 1,-2 2,1 0,-4 2,1-1,-3 1,0-1,2 1,-1-1,-4 1,-3-1,-3 1,-3-1,-1 0,-1 5,4 1,2 4,-1 0,-1 3,-1-1,-1 2,-1-1,-4 0,-3-1,1 2,-3-2,-1 2,-2 2,-4-1,1 0,-1 3,-3 3,-2 1,-1 1,-2 2,3 0,1 0,-1 1,4-1,0 1,3-1,3 4,0 2,2-1,-3 3,1 1,-2 2,2 0,2 2,-2-1,1 2,2-2,2-3,3 1,-3 4,-1-2,-3 2,0 3,1 3,-2-3,1 1,2 1,2 2,3 1,4 1,4 1,-1 1,0 0,-1 4,-1 1,-1 1,-2-2,5-1,1 2,-1 2,4-2,0-1,2-1,1 2,1 1,3-1,-1 3,1 0,2-1,3 2,-3-1,0-1,1-2,2 2,1 0,2-2,0-1,1-1,9-2,2-1,0 0,3-1,-3 1,3-1,-2 0,5 1,0-1,2 1,-3 0,0-1,2 1,-3-1,1-3,2-2,1 0,3-2,-3-1,-1-3,1 1,2-2,1 0,1 0,1 0,1-1,0-2,4-3,1-3,0 3,-1 1,-1-2,-1-1,-1-1,-1-2,-1 0,1-1,-1 0,5-1,1 1,0 0,-1 0,-2 0,4 0,0 0,0-5,-2-1,-2 1,0 0,-2 2,-4-3,-7 0,-4-4,-1-4,-2-4,3 1,-1 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5:59.00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54 1557,'-5'0,"0"4,0 5,0 6,11 5,7 2,2 3,11 0,5-4,6 0,5-5,4-1,2-3,2-3,4 1,6-1,2-2,1-3,4-1,-1-2,-4-1,0 0,-2 0,-2-1,-4-3,-2-2,-1-4,-6 0,-1-3,-1 1,-2-5,-1-1,-2-1,0-1,-2-2,-3-1,2-1,-2-1,3 0,-1-4,2-1,-2-1,-1 2,1-3,-1 0,-2-3,-3 0,-1-3,2 2,-3-2,-3 2,-1-2,-4-3,-2-3,2 3,-4-1,1-2,-3 3,-4 0,2-2,-2 3,-3-1,-1 3,-2-1,-2-1,-1 1,0 3,0-1,-1 2,1 3,-1 3,1 1,-8 2,-3 1,-4 0,0 1,0 0,-3 0,2 0,-1 3,-1 2,-2 4,3 0,-5 3,-2 0,-2 1,0-2,0 2,-4 3,-2 2,-2-2,-1 1,-3 1,2 2,-2 1,-3 1,-3 2,-6 0,-4 0,-4 0,-6 1,0 3,-1 2,1 0,0 3,1-1,4 4,4 3,2 3,2 3,-3 3,-1 4,1 3,1 4,1 0,1 3,1 3,5 3,1 7,5 2,4 6,4 1,3 2,2 4,1 3,2 2,3-2,2 0,4-4,4-1,3-2,4-3,2-4,1-7,9-3,3-5,3 0,0-4,5-8,4-4,2-2,0-5,0-1,5-3,0-4,4-3,0 1,3-1,2 0,4-3,-2 0,1-2,0-1,-1 0,-1-8,-3-4,-3 1,-3 2,0 3,0 2,-2 2,-2 1,-1 1,-5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05.9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21,'0'-4,"0"-6,0 3,0 7,9 8,2 7,-1 4,3 4,-2 2,-2 1,2 0,-2 0,-2 0,-2-1,3 1,-1-2,3 1,0 0,-2-1,-2 1,1 0,1-1,-2 1,3 0,-1-1,-1 1,-3-1,4 1,-1 0,-1-1,-2 1,3 0,0-1,-1 1,3 0,-1-1,3 1,0 0,2-1,-2 1,3 0,-3-1,3-3,-3-2,-2 0,-3 2,2-4,-1 0,-1 1,2 3,1 0,-2 2,2-3,-1-1,-1 0,-2 2,3-3,-1-1,-1 2,-2 1,3 2,0 0,-1 2,-2 1,-1 0,3 0,0-9,-1-10,-1-12,-1-3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00.16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642 278,'-4'0,"-2"4,5 1,7 1,6-11,5-3,1-9,-4-6,0-3,-2-1,-3-1,-3 1,-3 1,-1 0,-2 0,-5 5,-5 6,-10 6,-6 3,-6 4,-2 2,-4 5,0 2,-1 7,-3 7,-3 3,3 2,0 1,-2 0,3 3,0 2,2-1,4-2,4-1,3-2,6 4,3-3,4 1,5 1,4 0,12-2,17-4,9-7,3-6,4-5,4-3,-1-1,0-6,2-2,2-8,-4-6,1-3,1-2,-4-1,1 1,-2-1,-5 1,-3 1,-2 0,-3 0,-1 0,-1 1,0-1,0 0,-4 1,-2-1,-3 1,0 3,-3 11,-4 10,-10 10,-6 7,-2 5,-2 3,0 1,2 1,3-1,3 1,1-2,3 1,4-5,2-2,4-4,8-4,6-5,3-3,1-1,0-2,-1-1,4 0,0 0,0 0,2 1,1-5,-7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00.7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75,'-5'0,"4"0,10 0,7 0,10 0,4 0,6 0,1 0,2 0,3 0,3 0,-2 0,0 0,1-5,2 0,0 0,2 0,1-2,0 0,1 0,-5 3,-5 1,-1 1,-4 1,-2 1,-4-4,-6-5,-8-2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00.99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77 40,'0'-4,"0"-6,-4-5,-2 4,1 13,1 9,1 8,1 4,1 3,0 5,1 6,1 1,-1 2,-4 3,-2-2,1 1,0-3,-2 0,0-2,0 1,3-1,1-4,1-3,1-2,1-1,0-2,0-1,1 0,-1 0,9-4,2-6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01.67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322 45,'0'-8,"0"-7,-8-1,-3 10,-4 15,-4 10,2 11,0 3,-3 5,4 5,-1 3,-1 2,-2 1,3 2,-1-1,4 0,-1 0,-2 0,3-5,3-5,-1-6,2-4,3-3,2-2,2-1,6-4,2-15,5-8,0-7,3-2,3 0,-1-1,2 2,-3-2,1-3,2 1,-2 0,0 1,3-1,1 3,3-1,1 1,1 3,1 3,0 3,0 1,0 2,0 0,4 1,2-1,-2 5,5 1,-1-1,-1 4,-2 0,-2 2,-2 0,0 2,-1-1,-5 2,-1 2,-4 2,-5 4,-4 1,-7 1,-12 1,-12 0,-6-4,-1-2,-1-3,2-1,2-3,2-3,0 1,-2-2,-1-1,0-2,1-3,-2 0,-1-2,1 0,2-1,1 1,2-5,5-5,14-5,9-5,12 2,8-1,8-1,0 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01.83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1,'4'0,"2"4,3 2,5-1,4 0,-1-2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0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24575,'-4'12'0,"0"-1"0,0 0 0,-1 0 0,-9 14 0,-3 8 0,-11 23 0,15-31 0,0-1 0,2 2 0,1 0 0,1 0 0,-5 28 0,13-51-105,1 0 0,-1-1 0,1 1 0,0-1 0,0 1 0,0-1 0,1 1 0,-1 0 0,0-1 0,1 1 0,0-1 0,1 5 0,7 7-6721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2.68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1,'4'0,"6"4,1 6,-1 5,1 4,0 3,-3 3,2 0,-1 1,2-1,-1 1,3-1,2 0,4-4,2-6,-2-9,-4-11,-5-8,-4-6,-3-4,-3-3,0 0,-1-1,0 1,1 0,-1 0,0 1,1 0,0 9,0 11,0 11,0 8,0 6,4 0,2 0,3-2,1-1,3-3,-2 0,3-2,-2 1,2-2,2-3,-1 2,-4-1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3.42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0,'4'0,"1"4,1 6,-2 5,-1 9,-5 4,-3 1,0 1,-3-6,-1-2,2 0,1-1,-1-3,7-5,5-9,5-5,2-7,2-1,-1-4,6 0,-1-1,1 1,-2-1,-1 2,2-2,2 2,-3-1,0 1,-2-1,-5 10,-3 10,-3 7,-2 6,-6 0,-2 0,0 1,-4 1,1 2,1 0,2-4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4.34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1,'0'4,"0"6,0 9,0 6,4 3,2 0,-1 1,3-6,1-2,2 0,4 0,4 1,2-3,2-2,2-2,-4-9,-2-5,-3-7,-5-11,-4-6,-3-4,-3-2,-1 1,0 0,3 5,1 3,1-1,-1 0,-1 8,-2 10,5 14,0 9,3 6,1 2,-1 1,1-5,-1-2,3-4,-1-2,1 1,0-3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4.9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145 0,'0'4,"-4"2,-1 3,-5 1,0 3,-2 3,0 3,-1 2,-4 3,3 0,-2 1,2 1,3-1,4 0,8-4,7-6,11-9,6-7,-1-2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5.15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56 16,'5'0,"4"0,3-4,1-2,5 1,-3 5,-2 6,-9 8,-4 8,-7 1,-1 1,-5-3,1-2,-3 0,-2-2,2-1,-2-2,3-1,0-1,1-3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6.4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40 266,'-5'0,"0"-4,-5-1,1-9,0-5,7 0,4-2,9 4,8 5,4 3,3 5,1 1,0 3,-5 5,-1 1,-1 9,1 1,-3 3,-1 1,2 3,-4 0,1 2,2 0,-3 0,1-4,-3-2,2-4,-3 0,1-3,2-3,4-3,-3-8,1-2,2-9,-2-7,-1-4,2-3,-2-4,0-1,-3 0,1-3,-2 1,-3 1,1 3,-1 2,-2 2,-3 0,-1 2,-2 8,0 15,-1 13,-1 7,1 10,0 4,-1 5,1-1,0 3,0-2,8 2,4-3,7-3,5-3,7-2,2-3,-5-5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7.0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645 126,'0'-4,"0"-6,0-5,0-5,-8 2,-3-1,-4 3,-4 5,-2 3,-2 4,-1 10,-1 5,-1 4,-3 0,-2 6,-4 3,0 2,-2 1,0-1,3 1,-1-1,1-1,2 5,2 0,2 0,6-1,3-2,4 0,5-2,4 0,3 0,2 0,10-1,7-4,9-5,5-6,2-7,3-6,0-9,-2-4,3-6,-2 1,-2-5,-2-2,-2 0,2 1,1 0,-1 6,-5 2,-4 0,-4 0,-2-2,-3 0,1 2,-2 2,-3 7,-2 10,-3 9,-2 8,0 5,-1 3,-1 2,0 1,1-1,0 1,-1-1,1-1,8 0,4 0,-2-1,3 1,7 0,4-5,3-1,0-4,1-4,-1-5,3-3,-3-1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7.45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126 17,'0'-5,"-4"-1,-6 1,-1 5,-2 2,0 10,3 11,-2 6,2 2,-2 0,1-1,3-2,2-1,2-1,3-1,0 0,1 0,5-5,10-5,6-14,8-12,4-11,0-7,-2-3,-5 1,-4 0,-1 2,1 2,-5 1,0 5,1 1,-2 1,0 4,-3-1,1 3,-3 7,-2 10,-3 12,-3 8,-1 3,-2 2,0 0,-1 0,1 2,-1 1,1-1,-1 3,1-1,0-5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7.73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56 129,'-9'0,"-6"0,-6 0,10 0,15 0,15 0,9 0,7 0,3 0,3 0,-2 0,2 0,-3-4,1-2,-2 1,1 0,3-2,-2-1,1 2,2 1,-1-2,-5 0,1-3,-2 0,-3-2,-2 0,-2-1,-7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7.94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201 19,'-5'0,"-4"0,-6-4,-4-1,-4-1,-1 2,-2 10,5 7,5 10,1 6,4 2,3 4,3 0,2-1,3 1,0 0,0-3,1-2,0 2,-1 0,0-2,1-1,-1-1,0-2,0-1,0 0,4-5,1-1,1-4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0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24575,'0'-3'0,"0"-6"0,0-3 0,3-1 0,2-2 0,3 3 0,1 2-8191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8.4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153 38,'-4'-4,"-6"-2,-5-3,-5-1,-2 2,-2 10,3 14,5 7,5 5,5 6,3 1,3-1,0 2,1-1,4-2,2-3,-1-1,2-3,1-1,3-4,-1-3,1-3,0-13,1-7,-1-11,1-7,-1-4,2-1,-2 0,1 0,-2 1,2 1,-1 0,1 1,-2 1,-2 12,-7 12,-4 15,-2 9,0 5,1 1,1 5,0-1,1 4,1-2,0 3,0 2,0-2,0 2,0-7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8.99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313 42,'0'-13,"-4"-4,-5 6,-6 12,0 14,-2 10,2 8,0 3,2 4,-1 3,2 3,-2 2,-2 1,2-3,-1-2,-3 1,3-4,-1 1,2-4,0-4,2 1,2-1,0-7,1-3,2-2,11-9,9-11,10-9,6-9,-2-5,-2-4,-1 4,1-1,-5 1,-2 3,1 1,-3-1,0 2,1 0,2 3,-2-1,1 2,0 3,2 4,2 1,1 3,1 1,1 0,0 5,0 1,0 0,4 2,1 1,1 3,-2-1,-2 2,0 3,-2-1,-4 0,-2-1,-4 1,-4 1,-5 3,-3 2,-10 2,-13 1,-7-3,-2-2,-6-3,-1-1,2-3,-2-3,1-3,-1-3,0-2,3-1,2 0,3-1,1 0,2-3,4-6,7-10,5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9.36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157 26,'4'0,"6"0,0 4,0 10,-3 6,-10 5,-5 6,-6 2,0 4,-2-1,2 3,-5-2,1 2,-2-2,4-3,0-3,3-3,-1-1,2-2,11-5,11-14,15-16,9-12,1-5,5-2,2-6,0-4,0 0,-3-2,1-2,-2 2,0-1,-2 3,-6 4,-6 0,-1 5,-1 4,-4 10,-5 17,-10 12,-4 8,-7 9,-2 7,-3 7,-4 3,-3 3,2 1,0 0,-2 0,3-9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9.32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60 114,'-4'-4,"-6"-6,-1-5,1-5,3-2,-2-2,0 11,11 8,4 13,2 14,3 12,1 12,1 6,-1 8,2 6,-2 4,2 3,-2 2,-3-4,-3-1,-3-4,-1-6,-2-3,0-4,0-2,-1-6,0-2,-3-4,-2-5,1-4,0-2,-2-7,0-6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9.6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26 323,'-4'-8,"-2"-12,1-6,1-3,1-1,1 1,1 1,5 0,1 2,5 5,0 2,7 4,5 5,2-1,7 2,1 3,0 1,-2 3,-1 9,2 4,1 5,-2-2,4 7,-1 2,-2 3,-1 1,2-1,0 1,-2-2,-1 1,-1-1,-2 0,-5 4,-1 1,-6 0,-3-1,-5 3,-3 0,-2-1,-1 2,-9 0,-3-1,-4 2,-7-1,-4-1,-2-2,0-2,1 2,0-3,2-3,0-5,6-1,0-5,6-3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30.22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1 203,'4'-4,"6"-6,1-5,3-5,-1-2,2 2,1 0,4 0,1-2,3 4,0 4,1 5,0 4,0 2,0 3,0 0,0 5,0 2,0 3,-1 1,1 6,0 1,3 1,3 1,-1 2,-2 2,0 0,-1 1,-1 0,-1 0,-1-1,-4 1,-1 0,-4 0,-5 0,-3-1,-4 1,-2 0,-9-5,-4-1,-4-3,-3-6,-2-3,-3-4,3-6,6-7,4-10,5-6,3-2,3-1,0 0,1 1,4 5,2 2,-1 1,3 4,0 0,3-1,3-2,3-2,3-2,3-1,0 4,-3 1,-1 3,0 1,1 3,1 3,-4-1,1 1,0 3,1 1,2 2,1 2,1 1,-4 8,-1 8,-3 5,-5 3,-5 2,2 0,-1 1,-1-1,-3 0,-1-1,-1 0,0 0,-10 0,-2-1,-1 1,-1 0,1-1,-1 1,-3-1,1 1,4-4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30.3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 51,'0'-9,"0"-6,-4-1,-2 6,1 10,1 12,1 9,1 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30.89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100 76,'0'8,"0"7,0 6,0 3,-5 1,0 1,0 0,0 1,-2-2,0 1,0-1,3 0,-3-1,-1 1,2 0,2-1,1 1,-3-5,0-9,1-15,1-12,1-11,1-4,2-3,8-3,3 1,4 2,-1 2,2-1,-2 0,0 2,3 2,-2 2,1 5,-2 3,0 4,2 4,-1 1,0 2,3 1,1 3,3 2,1 1,1 1,1 0,0 1,0-1,0 5,0 9,-4 11,-2 5,-4 2,-4 0,-5 2,-2 0,-3 3,-1-1,-9-3,-3-2,0-2,-1-3,1 0,3-2,11-12,13-17,5-8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31.1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120 12,'0'-4,"-4"-2,-2 5,1 6,-4 7,1 6,1 8,1 3,3 6,1 1,-3 2,-1 4,1 3,2 2,0 1,1 1,2 1,-5 0,-1-4,1-2,1-4,1 0,1-4,-3-2,-1-4,1-2,1-2,9-6,13-5,8-6,2-5,2-6,4-4,0-4,-1-1,-3-7,-1-1,-2 0,-2-2,0-2,-4 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31.3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117 0,'-4'4,"-6"2,-5-1,-4-1,0 4,0-1,-1-1,11-1,8 2,11 0,9-1,10-1,7-2,7-2,5 0,5-5,8-2,5-8,9-1,8-4,-11 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0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46 134 24575,'-3'-5'0,"1"1"0,0-2 0,0 1 0,0 0 0,1 0 0,0 0 0,0-1 0,0 1 0,1-1 0,-1 1 0,1-1 0,1-8 0,0 11 0,0 1 0,-1-1 0,1 1 0,0-1 0,0 1 0,0-1 0,1 1 0,-1 0 0,1-1 0,-1 1 0,1 0 0,0 0 0,0 0 0,-1 0 0,1 1 0,1-1 0,-1 0 0,0 1 0,0-1 0,1 1 0,-1 0 0,0 0 0,1 0 0,-1 0 0,1 0 0,0 1 0,2-1 0,12-2 0,-1 1 0,0 1 0,1 1 0,-1 0 0,1 1 0,-1 1 0,0 0 0,27 8 0,-41-10 0,0 1 0,0 0 0,0-1 0,0 1 0,0 0 0,0 0 0,0 0 0,0 0 0,0 1 0,0-1 0,0 0 0,-1 1 0,1-1 0,-1 1 0,1 0 0,-1-1 0,0 1 0,1 0 0,-1 0 0,0 0 0,0 0 0,1 3 0,-2-2 0,0 0 0,0-1 0,0 1 0,0-1 0,-1 1 0,1 0 0,-1-1 0,0 1 0,1-1 0,-1 1 0,0-1 0,-1 1 0,1-1 0,0 0 0,-4 4 0,-4 6 0,0-2 0,-1 0 0,0 0 0,-1 0 0,-19 12 0,-103 53 0,85-50 0,26-8 0,22-8 0,13-3 0,1-3 3,-1-1-1,1 0 1,0-1-1,0-1 0,0 0 1,16-3-1,82-19-48,-30 4-1290,-63 15-5490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0.1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450 424,'5'0,"5"0,5 0,4 0,4 0,1 0,1 0,1 0,-4-4,-2-1,-5-5,1 0,0-7,-2-5,1-2,-2-2,1 0,-2-1,-3 1,1 0,-1 1,-2 0,-2 0,-2 1,-2-1,-9 4,-4 2,-3 4,-8 5,-4 3,-2 4,-4 2,-1 1,-3 1,-3 4,-4 1,-2 4,2 0,0 8,0 3,-2 4,3 1,1 4,2 2,5 0,4-2,3-2,6-1,7-1,5-1,6-1,2 1,7-5,2-1,8-4,6-5,3-3,7-4,1-2,5-1,3-1,0-4,1-1,-2 0,1-7,-3-1,-3-3,-3 1,-2 0,-3-2,-1 3,-5-2,-2 4,-3-1,-1 1,-2 0,-3 10,-4 10,-2 7,-2 6,-1 4,0 2,-1 1,1-1,-1 1,1-1,-1-1,5 0,2 0,7 0,11-1,10-3,2-7,0-4,-6-5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0.6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173 57,'0'-4,"0"-5,-5-2,0-3,-5 1,1 7,-4 13,2 13,-3 8,2 8,3 1,-2 3,1 3,3 3,2 2,2 1,-3 0,0 1,1 0,1 0,2-4,0-2,-3-4,0-5,0-4,1-3,1-2,1-14,10-9,2-9,5-4,0-4,1 0,-2-5,5-1,-1 0,1 4,1-1,2-1,1 2,1 0,0 3,1-1,0 2,0 3,0 3,-1 3,1 1,0 2,-1 0,1 1,0 0,4-1,1 0,0 5,-1 1,-1-1,-2-1,0 3,-1 1,-1 2,1 5,-5 3,-5 3,-5 2,-5 2,-11-4,-5-2,-5 1,-8-3,-3 0,-3-3,-4 0,0-3,2-2,-3 1,0-1,3-3,2-1,2-3,2 0,0-2,6-4,10-6,6-1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0.79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15,'4'0,"6"0,1-4,-5-1,-4-1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4.3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425 424,'4'0,"6"0,10 0,0-4,3-2,0 1,1-8,0-1,-3-2,-1 1,-1-1,2-2,1-2,-4-2,0 3,-3 0,-5 0,-3-2,-3-1,-3-1,-1-1,0-1,-5 1,-6 3,0 2,-3 3,-4 5,-2 5,-2 2,-6 3,-2 1,-1 0,-3 1,0 4,-2 2,0 3,-2 0,2 7,-3 5,-1 2,0 6,4 2,-1 4,2 0,3 2,7-1,3 2,5-2,6 1,4-1,4-3,3 0,5 0,1-2,9-7,10-3,5-5,1-2,4-3,1-4,2-3,-2-2,3-11,-2-3,1-4,-2 0,2-5,-1-4,1-2,-2-5,-3-1,2 0,-1 2,-2 1,-3 2,-1 2,-6-1,-3 2,0-1,-3 1,0 0,-4 8,-2 11,-5 10,-1 9,-3 7,-1 3,0 2,-1 0,0 1,5 0,1-1,9-5,1-1,3-1,2-3,2 0,2-3,0 1,1-2,1-4,-1-2,-4-3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4.88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30,'4'4,"6"6,1 5,3 0,-1 6,-3 3,-2 3,0 0,0 0,-2-1,-2 0,3 0,4-5,5-6,3-10,3-14,2-5,1-9,-4-5,-1-1,0-1,-3 1,0 1,-4 2,1 0,-2 1,-3 0,0 5,0 13,-2 13,-3 10,-1 5,-2 4,0 2,-1 1,-1-1,5 0,5-1,2-1,7-4,0-6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5.31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101 1,'0'8,"-8"3,-3 4,-4 3,0 3,4 3,3 0,2 1,-1 1,1-1,1 0,1 0,1 0,2 0,1 0,4-5,6-5,5-10,9-9,4-13,2-8,-4-3,-3 2,-5 2,-5 10,-10 14,-5 17,-2 9,-5 4,0 2,0-1,3-1,2-2,1-5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5.65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4 139,'-4'0,"7"0,7 0,6 0,4 0,4 0,5 0,3 0,-1 0,-1 0,-1 0,3 0,-1 0,4 0,0 0,2-4,3-2,-1 1,2-3,1-1,3-2,2 0,-3-2,-1 1,-3 2,-4 0,-5 0,-2-1,-3 1,-5 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5.96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150 53,'-5'-4,"-5"-6,-1-5,-3 0,1 6,3 14,3 10,3 6,1 4,2 7,1 1,-3 4,-2 4,0-1,1 1,-2 2,-2 3,2 1,2-3,-4-1,1-3,1 0,2-3,1-3,1 0,1 0,10-3,2-2,4-6,-1-3,-2-4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6.56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218 0,'-8'0,"-7"0,-1 4,2 10,-1 3,3 6,3 4,3 6,2 5,-2 5,0 3,1 3,1 1,-2 4,-1 2,1 0,-3-2,1-1,-3-1,0-6,3-2,2-4,2-1,-2-2,0-4,0-3,2-11,6-9,2-10,9-5,2-6,3-1,-2-3,1 2,-2-6,0 0,-3 0,2-2,1 3,0 1,0 2,-2 1,1 2,2-1,3 1,3 0,0 1,2 2,1 3,0 3,0 1,1 2,-1 0,-1 0,-3 5,-2 1,0 0,2 2,1 1,-4 3,0-2,1 7,1 5,-2 2,-5 2,0 0,-2 0,-3 0,-3 0,-11-1,-8 0,-11-4,-4-2,-3-4,1-4,-3-5,0-3,2-2,2-1,-3 0,1-1,-3-4,-4-1,-3-8,0-2,9 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6.97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4,'4'0,"2"-4,-1 7,-1 11,-1 8,-1 4,-1 2,0 0,-1 4,-1 1,1-2,0-1,0-2,0-1,-1-1,6-6,4-5,2-14,3-7,3-11,3-11,-2-5,1-1,-4 1,0 2,-2 2,0 2,-1 1,-4 1,2 0,-1 1,-2 13,-3 11,-1 16,-2 8,0 5,7 1,3 0,4-1,3-1,3-6,-3-6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0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24575,'-1'1'0,"0"-1"0,0 1 0,0-1 0,0 1 0,0-1 0,0 1 0,1 0 0,-1-1 0,0 1 0,0 0 0,1-1 0,-1 1 0,0 0 0,1 0 0,-1 0 0,1 0 0,-1 0 0,1 0 0,-1 1 0,-10 24 0,10-21 0,-86 247 0,83-238-341,1 0 0,0 0-1,-1 27 1,3-23-6485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7.41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75 30,'0'-4,"0"-5,-4-2,-1 5,-1 9,-2 3,-1 9,2 6,2 4,-3 2,1 0,1 0,2-1,1 0,1 0,2-1,8-4,7-6,6-6,3-3,1-4,2-6,-1-2,1-5,-2 0,1-7,-1 0,0-6,-1 2,-3 0,-2 0,0-1,-3 8,-4 14,-9 9,-4 6,-3 5,0 3,1 3,-4 1,0 0,0 0,2 0,2-5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8.03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375 161,'0'-13,"4"-8,2-4,-1-3,-1-1,-5 5,-11 7,-3 14,-4 12,-6 8,-4 11,-1 7,-3 8,-1 8,1 8,-2 7,5 9,4 4,1 6,6 4,6 9,4 5,5 5,3 1,9 3,4-1,8-2,9-3,8-3,11-6,4-3,8-9,4-7,10-7,8-9,7-5,-12-13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28.60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696 75,'4'-13,"6"-8,5-4,4 9,4 17,-3 16,0 14,0 10,6 10,2 10,0 6,1 5,3 3,0 5,-1 5,-1 6,-7 4,-6 2,-7 2,-4 1,-4 0,-10-5,-13-1,-6-4,-8-1,-10-3,-5-7,-8-5,-5-7,-6-6,-7-5,-4-4,-4-2,-6-5,-7-7,-10-1,-6-2,16-8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33.35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43,'0'-4,"9"-2,2-3,-1-5,-1 4,-3 12,-2 11,-2 6,3 0,1 2,-1 1,7 1,2 5,-2 1,1 5,3 1,-1 3,-4 3,1-2,-2 2,2 2,-1 2,2 2,-2-3,-2-1,1 1,-1 2,-2-4,2 0,0 1,1-2,1 0,1 1,4-2,-2 1,2-3,2-3,-2 0,0-1,-2-3,0-2,-2-1,2-2,-3-1,2-1,-1-8,-4-11,-2-11,-2-4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44.44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643 539,'-4'0,"-2"-4,1-6,-4-1,0-3,2-3,2-3,1-2,2-2,1-1,1 0,-4 4,-1 1,0 1,1-2,2-1,0-1,-3 4,-1 0,1 0,-4 2,1 1,1-2,2-1,-2 2,-1 0,-2 2,0 0,-3 3,-3 3,-2 3,-4 3,-1 1,-1 2,-1 0,0 1,3 4,3 1,-1-1,0 4,2 4,1 1,-2 0,-1 4,-1 2,2 2,1 1,3 2,0 0,3 0,3 0,3 0,-1 0,-1 0,3 0,1 0,1-1,2 1,0 0,-3-1,-1 1,0 0,1-1,1 1,1-1,2 1,-1 0,1 0,5-5,0-1,1 0,3 2,0 0,-2 2,3 1,-1 0,2-4,0 0,-3-1,2-2,0-1,1 2,-1 1,3-2,-2 0,2 2,-1 1,1-2,-1-1,2-2,-3 0,2-3,-1 1,1-2,2-2,0 1,0-1,3-3,2-1,2-2,1-2,1-1,1 0,0 0,0 0,0-1,0 1,-4-4,-2-2,0 1,-2-4,-1 1,-3-4,1 1,2-1,2-4,-1-3,-1 1,-1 1,-5-2,1 2,-1 1,-3-2,-2-2,-2-2,2 3,1 1,-1-2,-1 0,-2-2,0-1,-1-1,-5-1,-2 1,-4 3,0 2,1-1,-2 4,2 0,-3-2,1-1,2-3,-1 4,1 0,2-1,-2 2,0 1,3-2,-3 2,0 0,-2-1,1-3,1-1,-1 2,1 1,1-2,3-1,2-1,-3 4,0-1,-3 4,-5 0,-3 3,0-1,0 1,2 0,-1 0,-1 0,-2-4,-2 2,2-2,1 3,-2 3,4-1,-1 2,-1 2,3-2,-1 0,-2-2,-1 1,2-2,-1 0,0 3,1 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1.2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71 51,'0'-4,"-4"-2,-6 1,-1-3,-3-1,-3 2,6 2,8 1,9 2,8 1,10 1,9 5,7 1,6-1,7 0,7 2,7 1,3-2,4-1,5-2,2-1,8-2,6 0,3 0,2 4,5 1,1 0,4 4,0-1,2 3,-1 0,1-2,-1 2,-3-2,-3 3,-3-1,-1 1,-6-1,-2-2,-5 1,-4 0,-4-3,-3-2,-2 2,-5 0,-3-2,-3-1,-1-1,-2-1,-3-2,-8 0,-3 0,-2 0,-4-1,-5 1,-4 0,-4-4,-10-2,-13 1,-11-4,-14 1,-6 1,-9 1,-1 3,5 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11.68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635 1,'-12'0,"-13"0,-15 0,-9 0,-4 4,2 2,2 0,1-2,4-1,5 3,6 1,4-1,2 2,2 0,1-1,5 2,1 0,4 2,-1 0,4 1,2 4,12 3,13 3,13 1,10-3,10-1,10-3,8-1,8-2,9 0,7-1,9 0,4 0,5-4,10-2,5 1,3 1,4-3,2-1,2-1,5-2,2 0,-1-1,1 4,-4 1,-3 0,-9-1,-8-1,-8-2,-14 0,-11 0,-12-1,-13 0,-13-1,-11 1,-7 0,-4 0,-2 0,-5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48.75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225 22,'0'-4,"-4"-1,-6-1,-6 2,-3 5,-3 3,2 8,0 3,4 3,4 2,1-1,1-1,-2 2,2 0,2 2,-1 1,0 2,2-1,3 1,1 0,1 0,2 0,0 0,4-5,2 0,8-5,6-5,4-3,2-4,0-1,1-2,-1-5,0-2,0-3,-1-1,0-2,-1-8,-3-3,-2 1,-4 1,-4 0,-5-1,-2-1,-3 1,-1-1,-1-1,-4 5,-2 1,-3 3,0 1,-3 3,1-1,-6 2,0-2,0 2,-3 3,-1 2,-1-1,-1 0,-1 1,5 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49.27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0 171,'0'-4,"0"-6,5-1,4 2,6 6,5 3,2 3,3 4,0 1,1 3,-1 5,1 3,-1-1,5 0,0 1,0 2,-1 1,-1 2,-2-4,0-1,-5 1,-2 0,-5 2,-3 1,-5 1,-3 0,-6-3,-7-6,-5-5,-1-9,-2-8,3-12,3-7,4-2,4-2,1-3,11-1,4 1,7-1,1-1,6 3,3 2,-1 2,1 2,-2 1,0 0,-1 5,-1 1,0 4,0 5,-1 4,1-2,-1 2,1 0,-5 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7:07.99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67 5,'4'0,"2"-4,-1 7,0 7,-6 10,-3 7,-1 1,-7-2,-2-3,1 0,3-1,3 1,3 1,2 0,-2-4,-2-2,2 2,8-4,9-4,6-12,4-7,-2-6,0-1,0-7,1-3,1-2,1-1,0 0,0 0,1 1,0 1,-5 12,-5 13,-9 7,-6 10,-3 7,-5-1,-2 0,-2 0,0 0,-2 1,2 0,-2 0,2-3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0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24575,'25'1'0,"37"7"0,3 0 0,1161 95 0,-1051-81 78,52 5-1521,-206-26-5383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0.22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100 11,'0'-4,"-4"-2,-2 5,1 11,1 8,1 4,1 4,1 1,1 0,0 4,0 1,0 4,0-1,0 3,1 2,-1 4,0-2,0 1,0 0,-4 3,-2-4,1 1,1 0,0-2,3-4,-5-4,1-4,-1-3,2 0,-3-2,-5-4,1-6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0.52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0 323,'0'-13,"0"-8,0-5,0-2,0 0,0 0,0 0,4 2,6 4,1 3,7 3,5 2,2 2,2 3,-1 0,1 0,-1 3,4 2,1 1,-1 2,3 1,1 0,2 0,-1 1,3-1,-2 4,-2 2,1-1,-1 8,-2 1,-7 3,-3 2,-1 3,-4 1,-5 1,-5 1,-3 0,-3 0,-1 0,0 0,-1 0,0 0,-8 0,-3-1,-4 1,-6 0,-5-1,-6 1,-1-4,5-7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1.1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76,'0'-4,"4"-1,1-5,5 0,4 2,4 2,3-2,2 0,2 1,0 2,1 2,-1 2,1 0,-1 1,0 9,0 3,-1-1,1 2,0-1,-1 1,1 3,-5 3,0 3,-1 1,1 1,2 1,-4 0,0 0,-3 0,0 0,-3 0,-3 0,-3 0,-3-1,-1 1,-2 0,0-1,-5 1,-1 0,-5-5,-3-5,-5-6,-2-3,2-8,4-8,0-1,4-8,2-5,4-2,2-1,2-1,9 1,4 1,3 1,0-1,1 1,2 1,3-1,1 5,-3 1,0 4,1 0,0 3,2 3,-3-1,0 2,0 1,1 3,2 1,1 2,1 0,0 2,1 3,0 2,0 8,0 6,0 4,-5 2,0 0,-5 1,-4-1,-1 0,-1 0,-2-1,-3 0,-2-1,-1 1,-1 0,0-1,0 1,-1-1,-3-3,-2-2,-4-4,0-9,2-5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1.27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92 46,'-4'-4,"-6"-5,-5-2,-4 1,-4 3,3 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1.7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76,'4'8,"2"8,-1 4,0 4,2 1,0 2,-1-1,-1 0,2-4,0-2,4-1,-1 2,2 0,-1 2,-2-7,-7-7,-3-10,-3-7,-3-12,-2-6,1-4,3 0,1 1,1 1,2 0,1 2,0 1,0 0,1 0,3 5,2 1,4 4,4 5,0-1,2 2,2 3,2 2,3 1,0 2,2 1,0 1,0-1,0 0,0 1,-4 3,-2 2,0-1,-2 4,-1-1,-3 8,1 1,-2 1,0 2,0 2,0 1,-1 2,-2-1,-3 1,-3 0,-1 0,-2 0,0 0,0 0,-1 0,1-1,-1-3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2.1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 25,'0'-4,"-4"-1,-2-5,0 5,2 6,1 12,1 8,1 4,0 3,1 0,0 0,1 3,-1 1,0 3,0 5,0-2,0 3,0 1,0-1,0 0,0-2,0 0,0-2,0-3,0 1,0-2,0-1,0-3,5-2,1-1,3-5,1-2,3-4,3-4,3-5,2-3,-2-6,0-3,1-4,1-1,2-7,0-4,-3-3,-1-1,0-1,-2 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2.3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254 253,'-20'0,"-17"0,-4 0,-5 0,1 0,5 5,17 0,21 0,19 0,15-2,11-6,6-1,3-5,2-1,3-7,1-1,-1-1,2-2,0-1,-2-2,-2 4,1 1,1-1,-6 0,-3 2,-5 1,-11 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3.31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274 40,'4'-4,"6"-6,4-5,-3 4,-12 13,-6 13,-6 10,-5 8,-4 7,-2 9,-1 5,-1 6,5 4,0 6,1 2,0 6,-2 2,3 1,5-2,0-5,4-3,2-5,3-2,3-2,9-4,4-4,4-2,0-6,6-6,3-2,1-4,2-6,-1-5,1-2,3-4,1-5,-1-1,-1-1,3-4,0-2,-1-2,-2-1,-1-1,-1-8,2-4,-3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4.1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1 382,'0'-4,"0"-6,0-5,0-4,0-4,0-1,4-2,1 1,5 3,4 7,4 4,3 6,2 2,2 3,0 0,1 2,-1-1,1 0,-1 3,0 2,0 0,-1 7,1 5,0 0,-1 1,1 2,-5 1,0 1,-5 1,-1 0,-2 1,-3 0,1 0,-2 0,-1-1,-3 1,-1 0,-2 0,-1-1,0 1,0 0,-1-1,-3-3,-6-7,-1-8,1-11,3-8,2-5,2-5,2-3,0 0,1-1,1 1,-1 0,1 0,3 1,2 0,-1-4,8-1,1 0,3 1,2 2,-1 0,0 1,0 1,3 1,1 4,1 1,-3 0,-1-2,1 4,1 0,0 3,2-1,1 3,1 0,-1 0,1 4,0 2,-4-1,-2-1,-4 11,-4 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7.0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5,'0'-5,"0"8,0 7,0 10,0 6,0 3,8 1,4-1,-2-1,3-2,-2 0,-2 0,-2-1,1-5,-1-1,4 0,3-3,-1 0,3 1,1-2,3-3,-2-9,0-4,-3-2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0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52 24575,'0'-13'0,"1"10"0,-1 0 0,0 0 0,0 0 0,0 0 0,0 0 0,0 0 0,-1 0 0,1 0 0,-1 0 0,-2-5 0,3 8 0,-1 0 0,1-1 0,-1 1 0,1 0 0,-1 0 0,0 0 0,1 0 0,-1 0 0,1 0 0,-1 0 0,1 0 0,-1 0 0,1 0 0,-1 1 0,1-1 0,-1 0 0,1 0 0,-1 0 0,1 1 0,0-1 0,-1 0 0,1 1 0,-1-1 0,1 0 0,-1 1 0,1-1 0,0 0 0,-1 1 0,1-1 0,0 1 0,0-1 0,-1 1 0,-13 15 0,13-15 0,-19 26 0,2 1 0,-30 57 0,-18 67 0,62-143 0,-31 87 0,32-87 0,1 1 0,0-1 0,0 1 0,1 0 0,1-1 0,-1 1 0,2 0 0,0 11 0,0-17 0,0-1 0,0 0 0,0 0 0,1 1 0,-1-1 0,1 0 0,-1 0 0,1-1 0,0 1 0,0 0 0,0-1 0,1 1 0,-1-1 0,0 1 0,1-1 0,0 0 0,0 0 0,-1 0 0,1-1 0,0 1 0,0-1 0,1 1 0,-1-1 0,0 0 0,0 0 0,1-1 0,2 1 0,12 2 0,0-2 0,-1 0 0,1-1 0,18-2 0,-6 1 0,-4-1-221,39-8-1,-50 8-700,8-2-5904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7.21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72,'0'-4,"0"-5,0-7,4 1,1-2,0 6,0 14,-2 10,-1 8,-1 3,-1 3,0 0,0 1,0-1,-1-1,1 0,0-1,4 0,6-1,1 1,7-1,1-3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6:59.9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474 299,'0'4,"0"6,4 0,6 0,5-7,4-8,3-7,-2-6,0 0,-4-1,-4-1,-4-2,0-1,-1-1,-1-1,-3 1,0-1,-11 4,-3 1,-4 5,-4 5,-2-1,-3 2,0 2,-2 3,1 2,-1 1,1 9,0 3,0 5,-4-2,-1 6,0 4,1-2,-3 3,0-3,1 4,2 1,1 1,2-1,5 0,1-1,5-1,5 0,3 0,4 0,2-1,1 1,10-5,6-1,9-4,5-4,2-5,-1-3,-2-1,-1-3,3-3,0-3,0-3,-2 0,-2-8,0 1,-6-2,-2 3,0-1,1-1,2-2,-4-2,0 3,1 1,-3-1,0-2,1-1,-1-1,0 3,-3 1,2 4,-4 0,-2 7,-3 9,-2 12,-3 9,-1 5,0 1,0 1,7-1,4-1,-1 0,2-5,0-3,1-3,3-2,3-2,7-3,-2-4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7:03.68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59,'5'0,"0"-4,5-2,-1-3,0-5,-7 0,-4 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7:10.24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0 100,'4'0,"6"0,9 0,6 0,7-4,3-2,-2 1,-1 0,2 2,0-3,1-1,1 2,1 0,-1 3,-2-4,1-1,-1 2,-3 1,-1 1,-2-3,-2 0,-1 1,0 0,-1 3,0 0,-4 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7:10.5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5,'0'-4,"0"6,0 13,0 7,0 4,0 1,0 6,0 0,4 0,2-3,-1 3,-1 0,-1-2,-1-2,3-1,2-2,-2-1,-1 0,4-5,-1-1,-1 0,-2-3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7:11.43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150 11,'0'-4,"4"-2,2 5,-9 11,-4 12,-5 6,0 7,-2 6,1 5,-2 2,2 2,-1 0,2 1,3-1,3 1,-2-1,1-5,1-1,2-4,1-5,2-4,1-3,0-2,0-1,0-1,5-9,1-11,3-6,1-7,-2-6,3-5,-1-3,2 2,-1 1,-3 0,3 2,-2 1,2 3,-1 0,3-2,2 1,4 0,2 2,2 3,2 4,-1 2,2 3,-1 0,0 2,0-1,0 1,0-1,0 5,4 1,1-1,0 4,-1-1,-2 8,0 1,-6 1,-1 2,-1-2,-3 0,-4 0,-5 3,-3 1,-2 1,-6-3,-2-1,-8 0,-3 2,-10-3,-5-1,-1-3,-3 1,-5-3,2 1,-2-1,2 1,-1-2,3-3,-1-2,1-2,4-3,2 0,-1-2,0 1,2-5,5-5,8-1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7:13.01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221 40,'0'-5,"-4"0,-6-5,-5-4,8 9,6 13,10 10,9 9,6 10,2 10,5 11,2 7,-1 5,-1 4,-2 5,-6 3,-2-1,-6 3,-4 0,-5-6,-3-4,-2-2,-2-4,-8-6,-3-5,-8-4,-4-2,-3-2,-1-5,-4-1,-1-4,-2-5,-1 1,2-2,-1-2,1-2,2-2,2-5,2-3,2 0,5-3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17.9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0,'0'4,"0"2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0.5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175 6,'4'-4,"1"3,1 13,-6 10,-3 9,0 8,-5 6,0 3,-3 6,0 3,-2 3,1 1,-2 2,2-1,-2 2,2-3,3-2,-1-3,1-3,2-2,-2-6,1-1,1-5,2-4,2-4,2-4,0-1,1-14,1-18,-1-11,0-12,1-5,-1 0,0-4,0-3,0 1,0-1,4-2,2-6,-1-4,4 0,-1 0,3-4,0 0,2 1,-1 1,-2 3,0 5,0 2,-3 5,2 5,0 4,1 3,1 3,1 0,3 6,4 5,2 9,3 15,0 9,1 9,0 5,0 5,1 5,-5 3,-2 2,0 1,-2 1,-1 0,-3 1,0-1,-1-1,-3 1,1 0,-1-5,-3-2,3-3,0-5,-3-3,-1-4,-2-3,-1 0,2-1,2 0,-1 0,-1-9,-2-10,0-6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0.8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99,'0'4,"-5"2,8-1,12-1,10-1,7-1,5-5,6-2,-2 0,2-4,2 0,-3-2,-1 0,2-2,-2 1,0-1,-3 1,1 3,-2 3,-8 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0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24575,'122'2'0,"159"-4"0,-217-9 0,-54 8 0,0 0 0,1 1 0,-1 0 0,1 1 0,-1 1 0,1-1 0,0 2 0,-1-1 0,18 4 0,-27-3 0,0-1 0,0 1 0,0-1 0,0 1 0,0-1 0,-1 1 0,1 0 0,0-1 0,0 1 0,-1 0 0,1 0 0,0-1 0,-1 1 0,1 0 0,0 0 0,-1 0 0,0 0 0,1 0 0,-1 0 0,1 0 0,-1 0 0,0 0 0,0 0 0,0 0 0,0 0 0,1 0 0,-1 0 0,-1 0 0,1 0 0,0 0 0,0 0 0,0 0 0,-1 2 0,-13 39 0,9-28 0,-16 39 0,15-42 0,1-1 0,1 2 0,0-1 0,0 0 0,1 1 0,0 0 0,1 0 0,1 0 0,-1 18 0,2-27 0,1 0 0,0-1 0,-1 1 0,1 0 0,0-1 0,0 1 0,0-1 0,1 1 0,-1-1 0,1 1 0,-1-1 0,1 0 0,0 0 0,0 0 0,0 0 0,0 0 0,2 2 0,1-1 0,-1 0 0,1-1 0,0 1 0,0-1 0,0 0 0,0-1 0,0 1 0,8 0 0,1 0 0,0-1 0,0 0 0,-1-1 0,1-1 0,0 0 0,16-4 0,-19 2 0,-1-1 0,0 0 0,1 0 0,-2-1 0,1 0 0,-1-1 0,1 0 0,-2 0 0,1-1 0,-1 0 0,0-1 0,0 1 0,-1-2 0,7-8 0,2-6 0,-1 0 0,-2-1 0,0 0 0,14-37 0,-40 86 0,1-4 0,1 1 0,1 0 0,1 1 0,1-1 0,-7 36 0,11 5 0,6 70 0,0-34 0,-2-94 0,-1 0 0,0 0 0,0 0 0,0 0 0,0 0 0,-1-1 0,0 1 0,0 0 0,0-1 0,0 0 0,-1 1 0,-4 5 0,5-7 0,-1 0 0,1-1 0,0 1 0,-1 0 0,0-1 0,0 0 0,0 0 0,0 0 0,0 0 0,0 0 0,0 0 0,-1-1 0,1 0 0,0 1 0,-1-1 0,1 0 0,-8 0 0,10-1 4,-1 0 1,1 0-1,-1 0 0,0-1 0,1 1 0,-1-1 0,1 1 0,-1-1 0,1 1 1,0-1-1,-1 0 0,1 0 0,-1 0 0,1 0 0,0 0 0,0 0 0,0 0 1,0 0-1,-1 0 0,1 0 0,1-1 0,-1 1 0,0 0 0,0-1 0,0 1 1,1-1-1,-1 1 0,0-2 0,-1-4-301,0 0 0,0 0 0,1 0 0,-1-13 0,1 0-6529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1.19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 77,'-4'0,"-2"4,9 2,8-1,11-1,9 0,5-3,7 0,6 0,3-10,-3-2,-2 0,-1-1,-3 0,-5 3,-1-2,-3 1,-2 3,-3 2,-2 2,-1 1,-1 2,-5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1.36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80 73,'-8'9,"-7"2,-6 3,-2 0,10-2,16-4,12-3,7-7,17-6,6-3,3-3,3 0,0-5,1 0,-1 0,-1-2,-8 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1.93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 26,'0'-5,"-4"0,-2-5,1 5,0 10,6 6,3 3,1 5,3 3,1 3,-2 0,3-4,-1-1,3 0,-2 1,3-3,-2-1,3-2,2-5,3-3,-2-8,0-3,-2-10,0-2,-3-7,2-3,2-2,-2-1,-3 1,1 1,-2 1,-2 1,-3 8,-2 16,2 8,1 7,-1 5,-1 4,-1 2,-2 1,4 0,1 0,-1 4,-1-3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2.90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125 95,'8'-9,"3"-6,4-1,-1-2,-2 11,-4 14,-3 11,-2 10,-11 9,-3 7,-4 4,0-2,-1 0,1 0,1 1,-3 0,2-3,-1-4,2-2,4-3,-1-2,2-4,2-2,2-1,2-14,6-13,3-10,-1-8,4-9,0-4,3-1,0-2,1-1,3-1,-1-4,0-3,-1-2,0-2,-1-1,0 3,-1 2,-3 3,1 10,-1 5,-2 3,-2 14,2 8,0 13,3 9,-1 4,3 3,0 5,1 0,-2 4,3 0,2 1,-1-1,1-3,-3-2,1-4,-1-1,-4-2,1-1,-1 1,2-5,-1-10,3-15,-2-15,2-8,-1-4,-3 0,-3 0,-2-2,-3 1,4 1,1-2,-2-4,0 1,-1-2,-2 1,0 3,3 4,2 2,-1 3,3 9,0 16,3 13,0 8,2 9,-1 4,1 5,-1-1,2 3,-2 3,1-3,-2-3,-2 1,1-3,-1-2,-2-3,-2-3,-2-1,-2-1,0 0,-1-1,3-4,3-2,3-3,5-5,0-4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3.3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4 135,'0'-4,"-4"-2,7 1,11 1,8-4,8 1,3 1,5 1,4 2,3-3,3 0,1 0,1 2,-4-3,-2 0,1 1,-4-3,0 0,-3 2,-4 2,-3 2,-3 1,-2 2,-5-5,-7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3.63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596 0,'-8'4,"-4"6,2 6,-3-1,1 2,-1 2,1 2,3 1,3 2,-2 1,0 0,3 4,0 2,3 3,1 1,0 2,1 0,0-3,1 1,-1 0,0 1,5-1,0-2,1-2,-2-3,-1-2,-1-1,-1 0,-1-1,-4-4,-10-5,-7-6,-4-4,-2-3,0-1,-1-2,-3 0,0 0,0-4,1-1,-2 0,0-3,1 0,2-2,1 0,6-2,3-3,3-3,6-2,4-3,3 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4.02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6,'0'-4,"0"3,0 9,0 9,0 4,4 4,2 2,-1-1,-1 1,-1-1,-1 0,-1 4,-1 0,0 0,0-1,0-1,0-2,4-4,1-7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4.18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 48,'0'-4,"-4"-6,-2-4,5-2,11 12,3 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4.56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179 1,'-12'0,"-9"0,-5 4,-2 2,-1 3,5 5,6 4,7 4,4 1,5 2,1 0,2 1,0-1,0 1,0-1,4 0,2-1,3 1,0 0,2-1,4 1,3 0,3-1,1-3,-2-2,-2-4,1 0,1-3,-3 1,0-2,0-3,-11-2,-6-7,-8-3,-11-5,-6-1,-4-4,-2 2,2 2,0 3,5-2,2-3,5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4.87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 1,'0'4,"0"6,0 9,0 6,0 3,4 0,1 1,1-2,2 0,1-1,2 4,0 0,1 4,0 1,-3 2,-2-1,-4 2,-1-1,-1 1,-1 3,-1-2,-7-2,-4-1,1-1,-2-2,1-4,-1-1,1-2,-1-5,1-7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1.1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0 24575,'0'0'0,"-1"0"0,1 0 0,0 0 0,0 0 0,0 1 0,0-1 0,0 0 0,0 0 0,0 0 0,0 0 0,0 0 0,0 0 0,0 0 0,0 0 0,0 0 0,0 0 0,0 0 0,0 0 0,0 0 0,0 0 0,-1 1 0,1-1 0,0 0 0,0 0 0,0 0 0,0 0 0,0 0 0,0 0 0,0 0 0,0 0 0,0 0 0,-1 0 0,1 0 0,0 0 0,0 0 0,0 0 0,0 0 0,0 0 0,0 0 0,0 0 0,0 0 0,0 0 0,0 0 0,-1-1 0,1 1 0,0 0 0,0 0 0,0 0 0,0 0 0,0 0 0,0 0 0,0 0 0,0 0 0,0 0 0,0 0 0,0 0 0,0 0 0,0 0 0,0-1 0,0 1 0,0 0 0,0 0 0,-10 13 0,-6 15 0,6-3 0,0 0 0,2 0 0,1 1 0,-7 45 0,-3 108 0,14 304 0,15-321 0,2 58 0,-13-190-105,0-20-9,0-1-1,-1 0 1,0 0-1,-1 0 0,0 1 1,0-1-1,-1 0 1,0 0-1,0 0 1,-7 15-1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0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24575,'-2'34'0,"-1"-1"0,-1 0 0,-14 49 0,-39 108 0,9-30 0,4-37 117,15-48-1599,24-61-5344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5.60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91 195,'-5'0,"0"-4,-5-2,-4-3,1-5,1-4,0 1,1-1,3-1,11 2,17 4,10 0,8 2,6 4,8 2,4 2,0 2,0 1,-6 0,-4 1,0-1,-4-4,-5-1,-5 0,-3 1,-3 1,-6 10,-14 7,-8 10,-9 5,-2 2,2 0,-2-1,1-2,3 3,-2-4,2-2,2-1,2-1,2 0,2 1,0 0,6-4,5-6,1-9,3-5,-1-7,2-11,-2-6,-4-4,2-1,-1 1,2 0,-2 1,-2 1,-2 13,2 13,3 11,0 7,7 6,4-3,3 1,1 0,1-4,-1 0,0-3,0-5,-1 1,0-2,0-3,0-1,-1-3,1-1,-1-5,1-6,-5-10,-1-5,-3-3,-6-1,-3 0,-4 2,-2 0,-1 1,-1 0,-4 6,-1 9,-4 11,-4 15,-1 8,4 4,3 2,2 1,3-1,2-2,1 0,0-1,5-1,10 0,2-1,6-4,4-5,6-6,5-4,-3-3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6.73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232 15,'-9'-4,"-6"-1,-6-1,2 6,-1 11,3 8,1 9,2 8,5 2,2 4,4 2,-3 2,0 2,1 1,1 1,2 4,1-3,0-1,-3-2,-2 1,1-5,-3-6,0 0,1-3,-2-3,0-2,10-12,5-12,5-7,2-12,2-4,-2-3,2-2,-1-2,0-1,2 4,-2 1,2 0,1-1,3 3,2 5,1 5,1 3,1 7,0 3,4 1,2 3,-1 0,4 3,-1 0,3 1,0 3,-3 3,-2-1,-3-1,-1-2,-5 0,-3-2,-4 0,-5 3,-13 2,-17-1,-11-4,-8-5,-1-2,1-4,0-1,1-1,4-1,3 1,3-1,6-4,19-5,19-1,10-3,10 1,7-1,0 1,2 4,0-2,-2-3,0 1,-4-1,1-3,-3 2,-4-1,-2 2,-3 0,-2-3,-1-2,-5-2,-2 2,-3 1,-5-2,-4 0,-7 2,-8 5,-2 8,-3 5,0 12,-1 2,1 4,4 4,-1 1,1 1,3 1,2 5,2 1,2-1,1 0,0-2,0-2,1 0,3-1,2 0,8-1,10-4,5-5,2-6,0-3,-1-4,-2-2,-1-5,-1-1,-1-9,-1-2,1-1,-1-3,-3-1,-2-2,0 0,1-1,-3 0,0-1,-3 1,1-4,-3-1,-3 0,1 1,-1 1,-2 2,-3 0,-1 1,-2 0,0 1,-1-1,-1 1,1 0,-1-1,-3 5,-2 13,1 13,1 13,0 8,3 4,0 0,0-1,1-1,0-1,1-2,-1 0,0-1,0 0,9-1,6 0,1 1,2-1,6 1,4-5,-4-1,-5 1,-10-4,-12-5,-12-3,-9-4,-4-6,-2-3,0-5,6-9,6-6,6-2,6 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7.03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1,'4'0,"2"4,-5 6,-2 5,-2 4,1 4,0 1,1 1,0 1,0 0,1-1,0 1,0-1,0 0,0-1,0 1,0 0,0-1,0 1,0 0,0-1,0 1,0 0,0-1,4 1,6-5,5-5,4-14,-1-6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7.24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74,'0'-4,"4"-2,6 1,9 9,6 4,7 1,3-2,-2-1,-1-2,-2-2,-2-1,-2-1,-1 0,0-9,-1-2,1-4,-1 0,0-1,-4-2,-5 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7.5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100 0,'-8'0,"-8"0,0 5,2 4,-1 3,3 1,3 5,2 6,4 4,10-4,8-5,6-6,3-5,2-4,1-3,-5-5,-1-3,0 1,0-4,1-3,-3 4,-5 12,-5 9,0 12,-1 6,-2 1,-2 1,-2-2,-1-1,-1-2,0-5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7.94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443 10,'0'-4,"-4"-1,-2 8,1 8,1 6,1 5,1 2,5 6,2 2,4 4,1 4,7 4,1-2,1 1,-2 5,-5 4,1 0,-3 1,-2 3,-3 1,-3-2,-5 4,-2-1,-9-1,-2-3,-6-1,-9-6,-2-3,-1-4,-2-1,1-2,1-4,4-3,1-7,-2-3,0-5,1-5,2-4,0-3,2-2,1-2,0 0,5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29.3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201 48,'0'-4,"0"-6,-4-1,-2-3,0 6,2 11,1 15,1 12,1 10,0 6,-3 3,-1 7,0 1,-8 5,0-1,-4 2,2-1,-1-3,3-3,-2-2,3-7,-2-3,3-4,2-5,3-5,2-2,3-3,0 0,2-10,-1-11,1-10,-1-9,1-6,-1 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0.00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26 202,'0'-8,"-4"-4,-2-3,0-3,2-3,1-2,1-1,9 3,13 1,6 4,3 5,1 3,4 5,0 1,-2 2,-1 1,-3 0,-1 0,-1-1,-1 5,3 1,2 0,-5 3,-1-1,-2 0,0 1,0 0,1 2,1 0,0 1,1 4,-5 3,-1-2,-4 1,-4 1,-4 1,-4 2,-2 2,-9-4,-4-1,-8 0,-5 2,-2 1,-1-3,1-1,0-3,0 0,1-3,5 1,2-1,-1-4,4 2,5-9,7-6,10-1,7-4,6-1,4-1,3 0,4 2,2 4,-1-3,4 2,3 1,4 2,4 1,1 2,-2 0,-1 1,1 0,-4 1,1-1,-4 5,-3 0,-8 5,-5 0,-5 6,-7 6,-4 3,-3 1,-2 0,-2 0,-4 0,-2 0,-8 0,-9-1,-6-1,-1-3,-4-2,0 0,-3 1,1-2,-1-1,-3-3,-3 1,-2-3,-2 1,-1-2,4-3,0-2,1-3,3-1,4-2,4 0,4-5,2-1,7-8,5-6,6-4,5-1,11-2,4 0,1 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0.2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99,'4'0,"6"0,6 0,3 0,8 0,3 0,4 0,6 0,4-4,-1-1,0-5,1 0,2-3,2 1,0 3,-3 2,-2-1,-3 0,-4 2,-5 2,-7 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0.44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78 125,'-8'9,"-7"2,-2 4,-1-1,2 2,12-3,16-6,13-6,11-2,9-10,3-2,4-4,0-4,5-1,0-2,3 0,1 3,1 1,-1 0,-10 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0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24575,'0'-16'0,"-1"-4"0,1 1 0,1-1 0,1 1 0,8-36 0,-8 50 0,-1 0 0,1 1 0,0-1 0,0 1 0,0-1 0,1 1 0,-1 0 0,1 0 0,0 0 0,0 1 0,1-1 0,-1 1 0,1-1 0,0 1 0,-1 0 0,2 0 0,-1 1 0,0-1 0,0 1 0,1 0 0,-1 0 0,1 1 0,0-1 0,8-1 0,21-3 0,-10 0 0,42-2 0,-57 7 0,-1 1 0,1 1 0,-1-1 0,1 2 0,-1-1 0,0 1 0,0 0 0,15 6 0,-13-3 0,2 0 0,0 0 0,0 1 0,-1 0 0,14 11 0,-23-16 0,-1 1 0,1-1 0,0 1 0,0-1 0,-1 1 0,1 0 0,-1 0 0,1-1 0,-1 1 0,0 0 0,0 0 0,0 0 0,0 1 0,0-1 0,0 0 0,-1 0 0,1 0 0,-1 1 0,1-1 0,-1 0 0,0 1 0,0-1 0,0 0 0,0 1 0,0-1 0,-1 0 0,1 1 0,-1-1 0,1 0 0,-3 4 0,-2 4 0,-1-1 0,0 0 0,0 0 0,-1 0 0,-1-1 0,1 0 0,-1 0 0,-1-1 0,1 0 0,-17 10 0,-11 5 0,-55 24 0,79-40 0,-1-1 0,-18 9 0,30-14 0,0 1 0,0-1 0,0 1 0,0-1 0,0 1 0,0 0 0,0 0 0,0-1 0,0 1 0,1 0 0,-1 0 0,0 0 0,1 0 0,-1 0 0,0 0 0,1 0 0,-1 0 0,1 0 0,0 0 0,-1 0 0,1 0 0,0 1 0,0-1 0,1 1 0,-1-1 0,1 0 0,0 0 0,-1 0 0,1 0 0,0-1 0,0 1 0,0 0 0,0 0 0,0 0 0,0-1 0,0 1 0,0 0 0,0-1 0,0 1 0,0-1 0,0 1 0,1-1 0,-1 0 0,0 1 0,0-1 0,0 0 0,1 0 0,1 0 0,39 3 0,-37-2 0,27 0 0,-1-1 0,1-2 0,-1-1 0,59-13 0,-72 11 0,1-1 0,-1-1 0,0 0 0,-1-1 0,0-2 0,0 1 0,-1-2 0,-1 0 0,19-16 0,-31 24 0,19-17 0,25-31 0,-42 46 0,0-1 0,-1 0 0,0 0 0,0 0 0,-1 0 0,0-1 0,0 1 0,0-1 0,-1 0 0,0 0 0,2-10 0,-4 15 0,0 1 0,0 0 0,0-1 0,0 1 0,0 0 0,0-1 0,0 1 0,0 0 0,-1-1 0,1 1 0,0 0 0,-1 0 0,1-1 0,-1 1 0,1 0 0,-1 0 0,0 0 0,0 0 0,1 0 0,-1-1 0,0 2 0,0-1 0,0 0 0,0 0 0,-1-1 0,-1 1 0,1 0 0,0 0 0,-1 1 0,1-1 0,0 1 0,-1-1 0,1 1 0,-1 0 0,1 0 0,-1 0 0,1 0 0,-4 1 0,-5 1 0,1 0 0,0 1 0,0 1 0,0-1 0,-11 7 0,10-3 0,0 0 0,0 0 0,1 1 0,0 0 0,0 1 0,1 0 0,0 1 0,-8 10 0,13-14 0,0 0 0,0 0 0,0 1 0,1-1 0,0 1 0,0 0 0,0-1 0,1 1 0,0 1 0,1-1 0,0 0 0,0 0 0,0 0 0,1 1 0,1 12 0,0-16 6,0 0 0,1 0-1,0 0 1,0 0 0,0 0-1,0 0 1,1 0 0,0-1 0,-1 1-1,1-1 1,1 0 0,-1 0-1,0 0 1,1 0 0,-1-1-1,1 1 1,0-1 0,0 0 0,0 0-1,4 2 1,10 3-377,-1-1-1,1 0 1,23 4 0,-10-4-6455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0.9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445 1,'-5'8,"-8"7,-4 6,-6 3,-4 1,-1 5,-1 2,1 4,1-1,1 3,1 4,0 2,4-2,2 0,0 2,3 1,0-2,-1-5,2-4,4-4,-1-3,1-2,4 0,2-10,2-11,6-10,3-13,-1-7,4-4,1-4,2-6,-1 1,2-3,3-1,3-3,-2-1,0-1,2 3,-2 1,0 4,1 4,-3 5,-3 2,0 3,-2 1,2 5,3 6,3 6,2 7,3 5,-3 5,-1 2,1 3,1 3,1 3,-3 2,-1 2,2 1,-4 0,0 0,-3 1,1 3,-2 2,-3-1,-4-1,-1-1,1 2,2 2,-2-2,-1-1,-2-2,0 0,-2-2,5-8,0-8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1.3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5 146,'-4'0,"6"0,13-5,7 0,4-5,1 0,2-3,-2 2,0-3,4 2,0 3,0-2,-2 2,2 2,1-2,-1 0,3 3,-5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1.69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42 36,'-4'0,"-5"0,-2 4,1 10,3 7,6-1,4 1,9-3,3 0,4-4,1-8,3-14,-3-9,-5-6,-5-4,-5 0,2-2,4 6,-1 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2.3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75 1,'0'4,"0"10,0 6,0 5,-4 2,-2 0,1 0,-3 4,-1 1,2-1,-2-2,0-1,2-1,1-2,3 0,2 0,8-5,4-1,4-4,8-5,4 1,2-2,0-3,-1-2,4-1,0-11,-1-3,3-4,-1 0,-1-5,-2-4,-7-1,-2-2,-5 1,-5-1,-1-3,-1-1,-3 1,-2 1,-2 1,-1 1,-1 2,-5 8,-1 16,0 12,2 9,1 5,0 2,2 1,1 0,0-1,8 0,8-1,1-1,5 0,8-5,3-1,0-4,-1 0,-3-3,-1-3,-1-4,-2-2,0-1,-1-2,1-9,-5-3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2.55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40 192,'0'-9,"0"-6,0-5,0-4,0-2,0 0,0 0,-4 0,-1 8,-1 17,2 12,1 8,1 5,1 7,1 7,0 5,0 3,0 3,1 2,-1-1,0 1,0-1,4 0,2 0,-1 0,-1-1,-1 1,-1-5,-1-2,0 1,-1-3,-5 0,-1-3,1-4,0-3,-2-3,0-2,0-6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2.89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1 152,'0'-9,"0"-6,4-1,2-2,3-2,5 2,0 0,2 4,2 3,7 4,3 3,1 2,4 2,4 1,1-1,2 10,-2 2,2 3,-3 0,-2 1,-4-3,-3 2,-1 1,-2-1,-5 1,-2 1,-3 3,-6 2,-2 1,-9 1,-2 1,-10-4,-6-2,-8 1,-4-3,-5-1,0-3,2 1,-1-2,1-4,2 2,3-1,2-2,2-3,0-1,2-2,4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3.16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59 6,'4'-4,"2"2,3 11,1 7,-2 10,-1 4,-3 6,-2 5,-1-1,-1 2,0 2,0 2,-1 1,1 2,-1 0,1 1,0-1,0 1,-4 0,-2-1,1-4,-3-5,-1-1,2-4,-2-3,0-2,-3-8,2-2,1 0,-1-5,1-3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3.51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0 101,'0'-4,"0"-6,0-5,4 0,6-1,6 1,3 4,3 3,3 4,0 2,1 1,0 1,-1 5,5 1,5 4,5 1,-1 2,-1-2,-5 7,-2 0,-3 1,-2 2,-5 1,-3 1,-3 0,-5 2,-4 0,-12 0,-4 0,-9 0,-10-5,-4-1,0-3,-4-2,1-1,-2 0,1-2,3-3,3-2,2-3,3-2,0 0,2-1,0-9,4-8,6 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4.2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28 383,'0'4,"4"1,6 1,4-2,6-1,6-5,4-3,1 0,-1 1,-1-3,-2-1,0 2,-2-3,0-4,0-4,-5-3,-6-3,-4-1,-5-1,-3-1,-6 1,-7 4,-5 1,-4 5,-3 4,-2 4,-1 4,0 1,0 2,-4 10,-1 2,5 4,3-2,0 7,1-2,4 6,4 1,2 2,2-1,3 0,2 4,3 0,1 0,1-2,0-2,1 0,8 3,6 0,2 0,5-5,4-4,5-4,2-6,0-4,2-4,4-2,-1-1,2-5,-2-2,-3-7,1-2,-2-7,-2-3,-3-2,-1 1,-2-1,-1 1,-1 1,-4-3,-1-2,0 1,-3 1,0-3,-3 0,1 1,-3 2,-2 2,-3 0,1 2,0 0,-1 0,-2 1,-2 0,-5 4,-6 5,-2 14,-3 7,1 7,3 4,-2 1,1 0,4 3,-3-4,1 1,3 0,1 3,2 0,2 2,9-3,3-1,4 0,4-2,-2-1,-3 2,0-3,-3 1,2 2,-3 1,3 3,-2 1,-3 1,-2 0,2-3,-1-2,-1 1,-1 1,-3 1,4 1,0 0,4-3,-1-1,3-3,4-6,2 1,4-1,1-3,2-3,4-1,-2-2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4.59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101 1,'-4'0,"-2"4,-3 2,-1 3,1 5,-1 4,0 4,2 5,3 3,-3 1,1-1,1 3,2 0,1 2,2 0,0 3,1-2,0-2,1-3,8 1,2 1,4-3,4-1,2-2,2-1,6 0,2-6,-1-1,0-4,2-1,1-2,-2-3,-1-4,-7-2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1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22 24575,'-3'-2'0,"1"0"0,-1 0 0,0 0 0,0 0 0,0 0 0,0 1 0,0-1 0,-1 1 0,1 0 0,0 0 0,-1 0 0,1 0 0,-1 1 0,1-1 0,0 1 0,-1 0 0,1 0 0,-1 0 0,1 0 0,-1 1 0,-3 1 0,0-1 0,0 1 0,0 0 0,0 1 0,0-1 0,1 1 0,-1 1 0,1-1 0,0 1 0,-7 5 0,-17 20 0,2 0 0,1 2 0,1 0 0,1 2 0,2 1 0,-28 56 0,38-64 0,1 0 0,1 2 0,-10 38 0,17-50 0,1 0 0,0 1 0,1-1 0,1 1 0,1-1 0,0 1 0,4 24 0,-3-34 0,1 0 0,0 0 0,0 0 0,0 0 0,1 0 0,0-1 0,1 1 0,-1-1 0,1 0 0,1 0 0,-1 0 0,1-1 0,5 6 0,-1-4 0,-1 0 0,1-1 0,0 0 0,0 0 0,0-1 0,1-1 0,0 0 0,11 4 0,6-1 0,0-1 0,1-2 0,-1 0 0,1-2 0,54-3 0,-45-2-1365,-6-3-5461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4.9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416 0,'0'5,"4"4,1 11,5 0,-1 3,4 0,3 1,-1 1,1 4,2 1,3 0,1 0,1-3,1 0,1 3,0 1,0-1,0-2,0 0,-4-2,-2 0,-4-1,-4 3,-4 2,-4 0,-6-1,-3 3,-12 0,-8-1,-8 2,-7 0,-4-1,-7-2,-4-2,0-2,1-1,-3-4,1-2,0-4,3-5,1-4,2-3,1-2,9-1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6.54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47,'0'-13,"0"-8,0 8,0 14,0 16,0 13,9 10,2 7,-1 3,3 6,-2 2,-2 3,2 1,-1-3,1-3,0-2,-3-6,-2-4,-2-4,-3-1,0-2,-1-5,-1 2,1-1,-1-2,-3-2,-2-2,-4-5,-4-7,0-10,-2-5,2-12,4-3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7.30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26 696,'0'-37,"0"-22,0-8,0 2,0 4,-4 5,-2 2,1 7,0 3,2 5,2 4,0 5,0 2,1 3,5 5,9 6,6 5,9 5,4 2,4 2,4 1,0 0,0 1,3-2,2 1,-3 4,-1 0,2 5,-3 0,-4 6,-4 6,-4 2,-6 2,-8 1,-6-1,-5 1,-2 2,-3 2,-4 0,-2-2,-4-2,1 0,-8-1,-4-1,-3-1,-1 1,0-1,0-4,0-1,0-4,1-4,4-13,6-10,5-12,5-5,3-6,10-3,4 3,4 2,-1 3,6 2,3 2,2 0,0 2,1 0,-1 0,0 4,0 1,3 4,1 1,0 2,-1 3,3 4,0 2,-1 1,-2 2,-1 1,2 3,1 3,-1 3,-1 0,3 7,0 4,-2 4,-1 1,-1 0,-1 1,-2-1,-4-1,-3 0,-3 1,-5-2,-3 1,-4 0,-2-1,-1 1,-5-5,-6-1,-9-3,-5-14,-4-11,5-8,5-6,6-2,6-2,3 0,3 0,2 0,0 1,0 1,4 0,2 0,-1 1,7-1,1 0,3 1,2 4,3 1,1 4,1 4,1 5,0 2,0 3,0 1,0 1,0 4,0 1,0 4,0 1,-5 1,-1 0,-4 2,0 2,-3 3,1-1,-2-1,-2 2,-4 2,3 1,-1 1,-2 1,-1 1,-10 0,-4 0,-4 0,-9-5,1-5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7.49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1 242,'0'-21,"0"-11,0-5,0 1,0 1,0 4,4 5,6 9,5 11,4 6,0 7,0 3,-4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7.90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0,'0'17,"0"9,0 6,0 0,0-1,0-1,0-2,0-1,0-1,0-1,0 0,0-1,0 0,0-8,0-11,0-15,-4-5,-2-5,1-3,0-2,2 0,2-1,0 0,4 4,7 7,5 5,5 4,2 4,3 2,0 1,1 0,0 0,-1 0,1-1,-1 1,0-1,0 4,-1 2,1-1,-1-1,-3 4,-2-1,-4 3,0 0,-3 3,-3-1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8.2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44,'0'-4,"0"-6,0-6,0 5,0 8,0 14,0 8,0 5,0 3,0 1,0 0,0 0,0-2,0 0,0 4,0 0,0 5,0-1,0 3,0-1,0 2,0-1,0 1,0-1,4 1,2-2,-1 2,-1-2,-1-2,-1 1,3-2,1-1,0-2,-2-3,-2-1,4-5,5-6,4-6,5-4,2-7,2-4,1-8,0-3,1-6,-5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8.4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199 118,'-4'0,"-10"0,-6 0,-5 0,-6 0,-2 0,1 0,5 4,16 1,10 5,13-1,9 0,9-3,9-2,5-2,3-1,3-1,1-4,1-2,-2-4,1 0,-1-7,0-4,0-4,-1-1,0 0,-8 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8.70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298 44,'0'-4,"-9"-6,-6-1,-6 1,-2 2,1 8,2 3,-1 9,-1 11,3 6,1 3,4 3,-1 1,3 2,3 3,-1 3,2 3,1 5,-2 3,1 4,2 1,1-2,2-2,2-2,0-2,1-2,0 0,1-5,7-2,4-3,7-6,5-3,3-7,0-4,5-5,5-5,4-5,4-2,-2-2,-7-2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9.47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150 54,'0'-4,"0"-6,-9-1,-2-3,-4 1,1 11,3 14,-1 14,1 6,3 7,2 4,3 4,1 2,2 1,0 1,1-5,-1-1,1 0,-1-4,0-4,1-1,-1-1,-5-7,0-5,0-1,0-9,2-11,1-14,1-9,1-5,0-3,0 0,0-4,1 0,-5 1,-2-3,1 2,1-4,1 2,1-3,1 2,1-2,0 2,0 2,0 3,0 3,0 2,5 5,0 2,5 4,4 5,4 4,3 3,3 2,1 1,0 0,0 1,1 0,3 0,2-1,-1 1,-1-1,-1 0,-1 0,-1 4,-1 2,-1-1,1 0,-5 2,-5 5,-6 4,-4 3,-2 4,-7-4,-3 1,-4 0,0 2,-2-4,0 0,-1-4,2 1,3 1,2 3,4 2,5-3,11-4,8 0,4-3,3-3,0-3,-1-2,0-2,-1 3,0 1,-1 0,0-2,-4 4,-2 0,0-1,-3 3,-5 4,-3 4,-4 3,-2 3,-6-3,-2-1,-4 1,-9 1,-5-3,-4 0,0-3,0-1,1-1,1-5,0-2,0-3,1-1,1-2,-1 0,1-5,-1-1,5-4,1-1,4 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39.7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0,'4'9,"6"6,5 5,4 4,3 1,3 1,4 1,7 3,0 1,3 0,4 3,2-1,2 3,2 0,0 1,1 0,0 0,-4 4,-7 3,-4 2,-9 6,-8 2,-8 1,-6-1,-11 3,-9 0,-10 0,-5-3,-6-6,0-2,-3-6,-2-4,1-5,3-4,5-5,3-3,3-5,1-4,2-5,4-2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1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 24575,'0'-3'0,"0"2"0,-7 1 0,-3 4 0,1 6 0,2 7 0,2 5 0,1 3 0,3-1 0,4-3 0,5-5 0,1-6-8191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53.04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 0,'-4'0,"-2"0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19:53.5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1,'8'4,"8"1,8 5,5 0,6-2,6-2,3 2,4 4,1 0,1-2,4 1,2-1,4-2,0-3,2-2,4-1,2-2,3 0,2 0,5-1,2 1,4-1,0 1,3-4,0-2,-4 1,-2 1,-3 1,-2-3,-1-1,-1 2,-5 0,-5 3,-6 0,-4 1,-7 1,-3 0,-5 0,-4 1,-5-1,-3 0,-6-4,-7-1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2.78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1 288,'0'-4,"0"-6,0 4,0 6,0 7,0 8,0 9,0 4,0 2,4 1,1-2,1-1,2-1,1-2,2 1,4-2,4 1,2-5,2-5,2-6,0-3,0-4,1-10,-1-4,0-9,0 1,0-2,-1-1,1-1,-4 0,-2-1,0 1,1-1,2 0,1 5,-4 0,0 5,0 4,2 4,1 4,0 2,2 1,1 0,0 1,-1 0,1 0,0-1,0 1,0-1,0 0,-1 0,1 0,-1 0,1 4,0 2,0-1,-1 4,1 0,-5 2,-1 0,1 2,0 3,2-2,-4 2,0-3,-3-6,-8-6,-6-7,-3-6,-1-5,0-5,1-2,0-1,5 3,2 1,4 5,5 0,4 4,4-1,1 2,2 2,0 0,1 0,0 2,3 3,2 1,-1 2,3 0,1 1,2 1,-1-1,-1 1,1-1,-1 0,2 0,-1 4,2 2,-1-1,2 4,-2-1,-2-1,-3-1,2-3,-1-1,-2 3,-1 1,-2-1,-1-1,-1-2,0 0,-1-1,-4-10,-1-2,-4-4,0 1,-3-2,1 2,-2-1,1-1,4-4,-3-1,3-2,-3-1,1 4,-1 0,-8 4,-5 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3.2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273 468,'-33'-13,"-16"-8,1-4,4 1,5 1,10 0,10 0,7 0,15-1,19 4,11 1,7 4,6 4,3 0,1 2,2-1,-1 0,0-2,0-3,-1 0,0 0,-1 1,0 4,1-1,-5 2,-1 2,-5-2,5 0,-2 3,-3 1,-5 2,-3-2,-3-1,-2 1,-2 1,-4 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3.60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358 1,'-8'4,"-7"6,-2 4,3 6,4 2,3 3,7 0,4 1,1-1,8 5,2 1,3 0,-3 2,-3 0,-3-1,0-2,-1 2,-2 0,-2-1,3-2,-1-1,0-2,-2-1,-1 0,-6-5,-10-6,-7-4,-5-5,-2 1,-1 0,-4-1,0-2,1-1,1-1,1 0,3 3,0 1,1 0,1-1,-1-1,5-10,9-7,8-2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5.31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422 682,'0'-5,"0"-5,4-5,2-4,-1-4,0-1,-11 3,-7 5,-7 1,-3 3,-2 4,-2 3,1 2,-1 2,1 1,1 1,0-1,4 5,2 2,-1-2,4 8,0 2,3 2,-1 2,3 2,-2 2,2 2,-2 0,2 0,2 0,3 0,3 0,1 0,2 0,0-1,9-3,2-2,5-4,2-5,8-3,3-4,1-6,-1-2,-1-10,-1-5,0-4,-2-3,0 0,-4 0,-2 1,-5 0,1 1,-3-1,1 2,-3 7,-1 12,-4 11,-2 8,-1 6,2 0,2 1,7-4,2 0,3 1,1-3,3 1,2-2,0-4,1-4,0-2,0-3,0 0,-4-6,-2-1,1-5,0 1,-2-8,-1-3,1-4,-2-1,-4 0,-4-1,0 1,0 0,-2 1,-3 0,0 0,-2 1,-1-1,0 9,0 11,-1 10,1 9,0 7,0 3,4 2,2 1,-1-1,-1 1,0-1,-2-1,-1 0,-1-12,0-14,0-9,0-9,-1-4,1-3,0-1,0-1,0 2,0-1,0 1,0 1,0 0,4 5,2 9,3 7,1 9,2 6,4 7,-1 4,1-1,-2-1,1 1,1 1,0 1,-1 0,-1 1,0-3,-2-2,1-3,-1-1,0-3,4 1,3-2,2-3,2-2,1-3,0-2,2-5,-1-1,0-5,0-1,0-6,0-1,0-1,-1-2,-3-1,-2-1,-4-1,-4-1,-5 0,-2 0,-3 0,-5 4,-7 6,-5 1,-4 4,-3 2,2 12,5 9,5 6,5 5,3 2,2 1,1 0,1-1,0 0,4 0,1-1,4 0,5-4,3-7,3-4,3-5,0-3,2-1,-1-6,1-2,-1-8,0-1,0-7,0 1,0-4,-1-3,1 1,0 4,-5 2,-1 1,0 0,-3-1,-4-1,0-1,-2 0,-3-4,-2-3,-2 1,-2 1,-1 1,0-3,-1 0,1 1,-1 1,1 1,0 2,0 0,0 2,0 12,0 12,0 11,0 8,0 4,0 8,0 1,0 5,0 0,0 2,0-2,0 2,4-2,1 1,1-1,-2-4,3-2,1-2,-2-3,3-1,3-1,1 0,1-4,4-6,2-4,2-10,1-11,2-10,-5-4,-4 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5.5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6 141,'-4'0,"3"0,5 0,11-4,11-6,6-1,1-2,-1 0,-6-2,-3 3,-1-3,0 3,0 3,1-1,0 0,-3 3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5.64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10,'0'-4,"0"-2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6.72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298 6,'0'-4,"-4"3,-1 9,-5 9,0 9,-6 4,-2 6,-1 5,-2 4,-1 2,-1 7,3 2,1-1,-1 0,3-2,1-1,3-6,3-5,4-3,-2-7,1-4,2-3,1-2,1-12,2-13,1-9,4-8,2-4,-1-6,4-3,0-3,7-5,1 1,1-2,2-1,-2-2,0-2,-4 3,1 0,-3 4,2 5,-3 3,2 4,-2 1,2 7,-1 1,1 5,2 4,4 0,2 2,2 2,1 2,1 1,0 2,0 1,0 0,0 1,0 3,0 2,0 8,0 6,-5 3,-1 3,-4 1,0 3,-3 2,-3 4,-3-1,-3 3,-2 3,-1-2,0-2,-1 0,-4-2,-1 2,0-2,-3-2,0-2,-2-3,0-2,-2-5,1-2,3-13,-1-7,1-8,1-2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6.9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135 123,'-4'0,"-2"-4,-4-1,-4 0,-4 0,-3 2,-3 1,0 1,11 1,13-4,9-2,9 1,9-3,4 0,5-3,1 0,3 2,-2 3,-3-2,1 0,-1 2,-3 1,-6 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1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24575,'3'0'0,"2"-3"0,0-6 0,-2 7 0,0 7 0,-1 6 0,-2 5 0,1 4 0,-1 1 0,0 1 0,-1-3-8191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7.24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21 50,'-4'0,"-6"0,4 0,6 0,12 0,8 0,4 0,4 0,0 0,-1 0,1-4,-2-2,0 1,-1 1,0-3,0-1,-1 2,1 1,-1 2,-4 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7.4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205 1,'-4'0,"-6"4,-5 6,-4 1,-4 3,-1 3,-1-1,-1 0,0-1,5-1,10-1,14-4,12-3,8-7,3-3,6-5,2-1,4-7,-5-1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7.8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77 26,'0'-4,"-4"-6,-6 0,-5 8,0 10,3 8,2 4,4 5,3 0,2 2,1-1,0 1,1-2,-1 1,5-5,5-6,5-5,5-5,-2-7,0-3,2-6,2-4,1-8,0-1,-3 0,-5 0,-5 8,0 11,-2 11,-2 8,-3 6,4 4,-1 2,-1-4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8.6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296 15,'0'-4,"-4"-1,-6-1,-1 10,-3 4,2 9,-3 6,-2 3,1 6,0 5,-2 6,3-2,-2 2,4 2,-1 1,1 1,0 1,2-3,2-1,-1-4,1-4,2-5,2-2,-2-3,0-1,1-1,2-1,2-12,4-12,3-14,5-10,-1-3,0-7,-2 0,1-4,0 2,3-3,-1-1,3 1,-2-1,-2 2,1 0,0 2,-3-1,2 2,0 3,-3 2,-1 12,-2 12,7 12,2 9,-1 7,1 3,-1 7,2 2,-1 3,1 5,-1-1,-4 2,-2-3,2 0,-1-1,-1-4,-2-3,-1-3,-2-2,0-1,-1 0,-1-1,1 0,4-4,6-14,0-12,4-5,-1-5,2-8,-3-5,-2 0,1-1,-2 2,3-4,2 0,0-3,1 0,3 1,1 0,-1 0,0 2,1 2,-3 2,-4 10,-8 8,-5 10,-6 5,-6 6,-6 5,2 4,-2-1,3-4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9.17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51 98,'0'-4,"-4"-6,-1-5,0-4,-4 1,1-1,0 7,3 14,2 11,1 8,1 8,1 3,0 6,0 3,1 4,-1-1,0-1,1 2,-1-3,0-5,0 0,0-2,0-3,0-2,0-3,0-1,0-1,0-1,4-4,5-6,2-5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09.73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94,'0'-4,"5"-2,9 1,6 1,9-3,4-1,-1 1,0 3,-2 0,-2 3,2-4,1-1,4 1,-1 1,3 1,-1 2,2 0,3 0,-2 2,2-1,-3 0,-3 0,1 0,-2 1,-2-6,-3 0,-2 0,-5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0.0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486 1,'-4'0,"-6"0,0 4,0 10,3 6,2 5,-2 2,0 4,1 2,2 3,2 0,0 2,2 4,0-2,0 0,0-1,0-4,1-4,-1-2,0-3,0-1,0 0,0-1,-4-5,-2 0,-4-4,-4-5,-4-3,-3-4,-3-2,0-1,-6 0,-1-1,0 0,2 0,0 1,2 0,2-5,-1-1,6-8,1-1,4-3,5-2,12-2,6 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0.49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125 53,'0'-5,"0"-4,0-6,-4 0,-1 6,-1 14,-2 5,-1 6,2 4,-2 3,-1 6,-1 2,0 0,2 3,3 0,-1-1,-1-3,2-2,2-1,1-1,2-1,9-1,7-4,6-6,3-4,2-5,-4-3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0.64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40 93,'0'-4,"0"-6,-4-5,-2-4,-3 1,-1-1,2 12,6 7,3 7,2 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1.01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347 1,'-8'0,"-12"0,-6 0,-3 0,0 0,-1 0,2 0,1 0,5 4,2 1,5 9,0 1,3 3,-1 2,3 2,1 2,4 0,-2 1,0 0,1 1,2-1,2 0,1 0,0-1,1 1,8 0,4-1,3 1,-1 0,6-5,4-1,-3 0,0-2,-4-2,-1-1,-2-1,-9-1,-13-3,-14-3,-7-3,-3-1,0-2,5-4,8-11,6-2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1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64 24575,'11'0'0,"1"0"0,-1-1 0,16-3 0,-24 3 0,1 0 0,-1 0 0,1 0 0,-1 0 0,1-1 0,-1 0 0,0 1 0,0-1 0,0 0 0,0-1 0,0 1 0,0-1 0,-1 1 0,4-4 0,-6 5 0,0 1 0,1 0 0,-1-1 0,0 1 0,1-1 0,-1 1 0,0 0 0,1-1 0,-1 1 0,0-1 0,0 1 0,0-1 0,1 1 0,-1-1 0,0 1 0,0-1 0,0 1 0,0-1 0,0 1 0,0-1 0,0 1 0,0-1 0,0 1 0,0-1 0,0 1 0,-1-1 0,1 1 0,0-1 0,0 1 0,0-1 0,-1 1 0,1-1 0,0 1 0,0 0 0,-1-1 0,1 1 0,-1-1 0,-23-7 0,16 7 0,-1 0 0,0 1 0,-17 1 0,9 4 0,1 1 0,0 0 0,0 1 0,1 1 0,-1 0 0,2 1 0,-1 0 0,2 2 0,-1-1 0,-22 25 0,34-33 0,0-1 0,0 1 0,0 0 0,1 0 0,-1 0 0,0 0 0,1 0 0,0 0 0,0 0 0,-1 0 0,1 1 0,0-1 0,1 1 0,-1-1 0,0 0 0,1 1 0,-1-1 0,1 1 0,0-1 0,0 1 0,0-1 0,0 1 0,0 0 0,1-1 0,0 4 0,1-2 0,0 0 0,0 0 0,1 0 0,0 0 0,-1 0 0,1-1 0,1 1 0,-1-1 0,0 0 0,1 0 0,0 0 0,-1 0 0,7 3 0,10 4 0,1 0 0,0-1 0,1-1 0,39 10 0,-29-10 0,43 18 0,-73-25 0,0 0 0,0-1 0,0 1 0,0 0 0,-1 0 0,1 0 0,0 1 0,0-1 0,-1 0 0,1 1 0,-1-1 0,1 1 0,-1-1 0,0 1 0,1 0 0,-1-1 0,0 1 0,0 0 0,0 0 0,-1 0 0,2 3 0,-2-3 0,0 0 0,0 0 0,-1 0 0,1 0 0,-1 0 0,1 0 0,-1-1 0,0 1 0,0 0 0,0 0 0,0 0 0,0-1 0,0 1 0,0 0 0,0-1 0,-1 1 0,1-1 0,-1 0 0,1 1 0,-1-1 0,1 0 0,-1 0 0,-2 1 0,-7 5 0,0 0 0,-1 0 0,0-1 0,-1-1 0,1 0 0,-1-1 0,0 0 0,0-1 0,0-1 0,-1 0 0,1 0 0,0-2 0,-23 0 0,33-1-36,-1 0 0,0 0 0,1 0 1,0 0-1,-1 0 0,1-1 0,0 0 0,-1 1 0,1-1 0,0 0 0,0-1 0,1 1 0,-1 0 0,0-1 0,1 0 0,-1 1 0,1-1 1,0 0-1,0 0 0,0 0 0,1-1 0,-1 1 0,1 0 0,-1-1 0,1 1 0,0-1 0,0 1 0,1-1 0,-1 1 0,1-1 0,0 0 1,0 1-1,0-1 0,0 0 0,1 1 0,-1-1 0,2-4 0,6-10-6790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1.3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 0,'4'0,"2"5,-1 4,-1 11,-1 5,-1 2,-1 6,0 1,-1-1,4 2,1 0,0 2,-1-1,-1 1,-1 4,-1-2,-1 1,0-2,0-3,0 1,-1-2,-3-2,-2-3,1-1,1-2,-3-1,-1-1,2 0,-3-4,0-5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2.02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16 125,'0'-4,"-4"-2,-2-3,0-5,10-5,13 2,7 3,4 5,1 3,5-1,0 0,-1 2,-3 1,-1 2,-2 1,-1 0,-1 1,-1 0,0 5,-4 5,-5 5,-6 5,-4 2,-3 3,-2 0,-1 1,0-1,0 1,1-1,3 0,7-4,1-2,7-3,4-6,3-4,2-2,0-3,0-1,-5-9,-2-3,-4-4,-1-3,-3-2,-4-3,2-1,-2 0,-1 0,-7 4,-3 10,-1 11,0 9,1 8,0 5,2 3,4 1,3 1,3-4,1-3,8-3,3-6,8 0,3-2,0-3,-2 3,0-2,1 0,1-3,-1-1,-2-2,-1-1,-2 0,-1-4,0-2,-5-8,-1-1,-4-3,0 2,-4-1,-2-1,-4-2,-2-2,-1-2,-2 0,-5 4,-1 9,-4 7,-1 7,-2 5,1 8,3 6,-2 3,1 3,2-1,3 0,11-1,4-4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2.9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289 26,'0'-4,"0"-6,-4 0,-2 8,1 10,-4 8,0 9,-2 4,-4 7,-3 4,1 5,-1 2,-1 3,2 0,0 0,-1 1,2-1,0 0,3-5,-1-1,2-4,3-5,-1-4,1-3,3-2,5-10,4-11,5-16,6-9,0-6,-3-3,-2-1,1 6,-1 1,2 2,-1-1,2 4,3 5,4 5,2 3,2 3,1 6,1 2,1 0,3 4,2-1,-1 7,0 1,-2 1,-2 3,0-3,-5-1,-2 2,0 2,-3 0,-5 3,-4 0,-2 0,-12 1,-12 0,-7 0,-4-5,-1 0,1-5,1-4,2-4,1-4,0-2,10-1,7-5,13-1,11-1,6-2,4 0,7-3,5-3,1-3,3-4,3-1,1-1,3-1,0-1,-3 1,-1 0,-3 0,-1 0,-3 0,-8 0,-4 5,-3 1,-4-1,-11 4,-9 5,-5 7,-6 6,0 5,-2 3,-3 3,-3 3,3 4,0 3,-2 1,4 0,-1 2,4-1,-2 0,3 1,4-1,-2 0,1-1,2 1,3 0,1-1,10 1,8-5,1 0,7-5,7-5,3-3,0-4,-1-2,-2-1,2-5,0-1,-1-9,-2-1,-2-2,0 1,-2-4,0-2,-1-3,-4 0,-1 0,0 0,-3 0,0 1,1-4,-1-2,-5 1,1-3,-2 0,2 1,-2 2,-2 2,2 2,-2 4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3.2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80 0,'-4'4,"-2"6,1 10,-3 1,-1 1,2 1,2 1,1 1,2 0,2-1,-1 1,2 0,-1 0,0 0,1 0,3-1,2 1,3-1,1 1,7 0,0 0,2-1,2 1,-3-1,-4 1,-5 0,-4 0,-7-5,-7-1,-10-4,-7-4,-3-5,0-2,4-7,7-11,6-8,5-3,4-3,3 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3.4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297 6,'0'-4,"0"3,-4 1,-1 5,-1 6,2 5,1 5,-3 2,0 1,-4 2,0 0,2-1,-2 5,0 1,-1-1,0 4,-2-1,2-1,-3 2,-2 0,-2 2,-3-1,2-2,0-2,4-3,0-1,2-2,3 0,4-1,3 0,6-4,11-6,3-4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3.6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1,'9'0,"10"0,7 0,8 0,1 0,4 0,3 0,3 0,3 0,-8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4.03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121 0,'-8'0,"-3"5,-4 0,1 5,-2 4,3 4,2 3,4 3,3 0,-3-2,1-2,1 0,2 1,9-3,12-5,8-8,3-6,5-10,1-4,-1-4,-3 2,3 0,-1 2,-6-5,-3 2,-6 8,-6 9,-9 9,-5 9,-7 8,-5 5,-6 5,-2 2,-3 2,-4 3,1-6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4.71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56 31,'4'-4,"2"-6,3-1,1 6,-1 7,-3 12,-2 8,-2 9,-1 3,-1 4,0 0,0 1,-1 4,1 2,0 1,-1-2,1 0,0-4,0 0,-8-3,-3 1,0-2,3-3,-3-2,2-3,-3-6,1-3,-1-4,0-5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5.28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0 451,'9'-26,"6"-15,1-6,2-4,-2 4,1 0,-3 5,-4 5,1 5,2 3,4 7,2 7,3 6,2 5,1 2,0 3,0 0,0 0,0 1,0 3,0 1,0 0,0 2,-1 1,1 2,0 0,-5 2,-1 3,1 3,0 3,-3 1,-4 1,-4 1,-13-4,-5-1,-5-4,0-1,-3-3,3 1,-2-2,3 2,-1-2,-2-3,-3 2,-2-1,-2-2,4 2,12 0,12-2,10-3,6-1,8-1,7-2,2 0,3 0,3 4,2 1,6 0,2 3,1 1,-1-2,-1 2,-5 0,-3 2,-4 4,-6 4,-8 2,-9 2,-7 1,-6 1,-12-4,-5-1,-9 0,-9 1,-3 1,-6 1,-3-4,-4 0,-1 0,-3-2,0-5,0-4,4 1,6-2,5-1,5-2,3-2,6-10,7-11,6-7,12-3,6-6,1 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5.51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0,'0'4,"4"2,6-1,5-1,5-1,2-1,6-1,3 0,5-1,3 0,5-1,-1 1,-1 0,-1 0,-6 0,2 0,-3 0,-6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1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24575,'1'1'0,"1"-1"0,-1 1 0,0 0 0,1 0 0,-1-1 0,0 1 0,0 0 0,0 0 0,0 0 0,0 0 0,0 1 0,0-1 0,0 0 0,0 0 0,0 0 0,-1 1 0,2 1 0,11 26 0,-9-15 0,-1 0 0,0 0 0,-1 1 0,-1-1 0,0 1 0,-1-1 0,0 1 0,-4 17 0,-1 1 0,-2-1 0,-16 48 0,2-18-1365,16-43-5461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5.7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257 1,'-13'4,"-12"6,-6 4,-3 2,2-4,1 1,1-1,3-4,5 2,10-1,17-2,15-2,12-6,10-4,6-4,3-1,5-3,2-3,-9 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6.15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531 7,'-8'8,"-7"7,-10 6,-4 6,-2 4,-4 1,0 3,2 4,2-1,-2 2,0-1,2 0,2 3,2-3,1-2,1-5,4-2,2-3,4-2,5 0,-1-6,3 0,10-9,9-14,11-15,6-8,3-4,0-5,-1 0,-2-3,-1-3,-1-3,0-2,-2-1,1-1,-5 3,-1 2,0 4,-3 4,-4 4,0 4,-3 11,3 7,-2 11,-3 9,3 6,3 2,0 0,1 3,-1 2,1 0,3 1,-3 1,2 4,-3 2,2-1,-3-1,-3-1,2-1,-2-2,-2 1,-2-2,-3 1,0-1,-2 0,0 1,-1 0,1-1,-5-3,0-6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6.33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 86,'-4'0,"-5"0,-2-5,1-4,11-2,14 1,8 2,9 3,7-2,5 0,4 1,2 2,1-2,-8-1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6.48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8,'0'4,"4"-3,10-1,7-5,0-2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6.94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1 205,'0'-4,"0"-6,0-5,0-4,4 0,5 5,6 3,5 5,2 3,2 1,2 7,0 1,3 0,3 7,-2 2,4 3,-1 1,-1 3,2 1,0 2,-2 0,-2 0,-7 0,-2 0,-5 0,-2 0,-2-1,-3 1,-8-4,-4-10,-6-7,-1-9,-3-2,1-10,-3-5,-1-4,0-1,0 0,3 0,3 0,3 1,3 1,2-4,10-2,4 1,7 1,6 2,2 5,1 2,4 0,0 4,4 0,-4 3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7.31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0 299,'0'4,"0"6,9 5,10 0,7-2,3 0,1-1,-1-3,3-4,1-1,3-3,-1 0,-2-1,-2-5,-2-2,-3-7,0-2,-1-2,-5-2,-2-3,-3 0,-5-2,0 0,-1 0,-3 0,-1 0,-3 0,-1 0,-9 5,-3 1,-5 3,2 2,-6 2,-4 3,-2 4,0 2,-1 1,1 6,0 2,5 9,2 1,3 2,1 7,3 3,3 1,4 0,2-1,2 3,1 1,0-2,5 0,1-3,9-4,0-3,8-5,3 0,1-3,5-4,1-3,0-2,-7-2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7.5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155 251,'4'-9,"1"-6,1-5,-2-4,3-2,1 0,-2 0,-1 0,-2 0,-1 1,-5 4,-3 14,-4 9,0 12,1 7,-2 5,2 7,1 5,3 5,-3 8,1 4,1 0,2 4,1 4,2 0,0 2,-3-2,-1 1,0-2,1 1,1-1,1 0,-3-1,-1-7,1-4,-3-3,-1-4,2-6,-2-5,0-4,-3-2,2-6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7.9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151 153,'-8'-4,"-3"-6,-4-1,1-2,-1-4,-3-3,2-3,8 4,9 4,9 4,7 5,5 4,2 1,2 5,1 3,-1 7,0 3,0 1,-1 3,0 2,0-4,-4 0,-2 1,-4 0,0 3,-3 0,-4 1,-2 0,-3 1,-11-5,-2 0,-6-5,2 0,-7-2,-3-1,-2-1,0-2,-1-4,-3-2,-2-1,1-10,2-4,1-3,1-4,2-7,4-3,6-1,6 1,3 0,13 2,4 1,13-4,3 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8.30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84,'4'-4,"2"-6,-1-5,0-5,-2-2,-2 10,0 12,0 9,-1 9,-5 4,0 3,-1 6,2 2,-4 3,1 4,1 4,1 3,2 1,1 2,1 0,1-4,1-2,-1 1,0 0,5 1,0-2,5-1,0-4,7-4,4-4,4 2,1-6,0-2,1-2,3-4,1-7,4 1,0-4,2-2,0-3,-7-1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8.7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349 226,'0'-5,"0"-4,0-7,0-3,0-4,0-1,-8-1,-8 4,0 0,-6 5,-4 5,-1-1,-1 3,1 3,0 1,1 3,1 1,0 1,0 0,4 5,6 5,6 6,4 4,7 2,11 3,5 0,2-4,3-1,0-3,7-6,0 0,1-1,-1-4,-2-2,-1-1,-2-2,1-1,-2 0,1-1,-1 1,-4-5,-9-1,-7 5,-4 6,-3 7,1 5,-1 5,1 2,5 1,10-3,7-6,5-5,2-5,-4-3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1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24575,'0'-6'0,"0"-1"0,0 1 0,0-1 0,1 1 0,0 0 0,1-1 0,-1 1 0,1 0 0,1 0 0,3-9 0,-3 11 0,0 1 0,-1 0 0,1-1 0,0 1 0,1 0 0,-1 0 0,1 1 0,-1-1 0,1 1 0,0 0 0,0 0 0,0 0 0,0 0 0,0 1 0,0 0 0,7-2 0,1 1 0,1 0 0,-1 0 0,0 2 0,1-1 0,-1 2 0,1-1 0,-1 2 0,1 0 0,-1 0 0,0 1 0,16 6 0,11 7 0,-1 1 0,36 23 0,-60-33 0,-11-5 0,1 0 0,-1 0 0,0 0 0,0 0 0,0 1 0,0-1 0,0 1 0,-1 0 0,1 0 0,-1 0 0,0 0 0,0 0 0,0 0 0,0 1 0,0-1 0,-1 1 0,1-1 0,-1 1 0,0-1 0,0 1 0,-1 0 0,1 0 0,-1-1 0,1 1 0,-1 0 0,-1 0 0,1 0 0,0-1 0,-1 1 0,-1 6 0,0-6 0,1 0 0,-1 0 0,0 0 0,0 0 0,0-1 0,0 1 0,-1-1 0,0 1 0,1-1 0,-1 0 0,0 0 0,-1 0 0,1 0 0,-1 0 0,1-1 0,-1 0 0,0 0 0,1 0 0,-1 0 0,0 0 0,-1-1 0,1 0 0,0 0 0,0 0 0,0 0 0,-8 0 0,10-1 0,-1 0 0,1 0 0,0 0 0,-1 0 0,1 0 0,-1-1 0,1 1 0,0-1 0,-1 0 0,1 0 0,0 0 0,0 0 0,-1 0 0,1 0 0,0 0 0,0-1 0,0 1 0,0-1 0,1 1 0,-1-1 0,0 0 0,1 0 0,-1 0 0,1 0 0,-1 0 0,1 0 0,-1-3 0,1 2 0,0 0 0,0 0 0,0 0 0,1-1 0,-1 1 0,1 0 0,0-1 0,0 1 0,0 0 0,0 0 0,0-1 0,1 1 0,0 0 0,0 0 0,0-1 0,0 1 0,0 0 0,0 0 0,3-3 0,2-3 0,1-1 0,0 1 0,0 1 0,1 0 0,1 0 0,-1 0 0,1 1 0,0 0 0,11-6 0,15-6 0,47-19 0,-29 14 0,10-2-1365,-45 19-5461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9.20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176 88,'0'-8,"0"-8,0-4,-4 0,-6 4,-5 9,-4 6,-4 11,3 8,0 2,4 0,0-2,3 0,4 0,3 3,3 0,2 2,0 1,2 1,4-5,1 0,8-5,2 0,6 2,4-3,2-3,4 0,1-1,3-2,0-3,2-2,-1-2,1-1,-1 0,-3-5,1-1,-1 0,-6-7,-4-1,-2-3,0-3,-5-1,0 2,-3 0,-4 0,-4-2,-3-1,-2-1,-1-1,-4-1,-7 4,-5 6,1 10,-2 5,2 7,-1 3,3 7,-2 5,3 4,-1 1,2 0,2 0,3-1,3 0,1-1,2 0,0 0,5 0,1-1,8 1,6-5,4-5,6-2,6-2,6-3,4-4,-6-2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19.5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546 57,'-5'-12,"-4"-5,-6 1,0 8,-2 4,-2 12,-2 9,-2 5,-1 8,-4 6,-3 2,-4 3,0 7,-2 4,0 1,3 4,3 1,2 3,2 0,6-2,2 1,4-1,6-2,3-3,3-1,14-3,6 0,8-1,4-4,1-2,5-7,-1-7,-1-3,2-7,3-6,4-5,-5-4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0.63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65 267,'0'-5,"0"-4,0-6,0 4,0 12,0 11,-4 6,-2 10,1 3,1 2,-3-2,-1-1,2 2,1 0,2-1,1-1,2-3,-5-5,0-2,0-9,9-6,5-9,4-7,0-6,2-4,-1-3,1-2,-2-4,1-2,-2 1,1 1,-2-3,2 1,-1 1,-4 1,3 3,-2 0,-3 10,-1 12,-2 15,-2 10,0 6,-1 2,-1 2,1 3,4 0,1-1,5-2,0-1,2-2,4-6,3-2,3 1,1-5,-2 1,-2-3,1-4,1-3,1-11,1-9,1-2,-3-2,-2-3,0-6,-2-2,-1-1,2 0,-3-2,0-1,3-2,-3-5,1 2,2-3,2 3,-3 3,0-1,2 2,-3 2,-4 10,-4 19,-3 17,-3 10,-2 6,0 2,-1 0,1 2,-1 0,0-2,1 3,0-1,0-2,0-3,0-1,0-2,0 0,0-2,0 1,0-1,0 0,0-4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1.59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31,'0'-4,"0"-6,4-1,1 6,1 7,-2 8,-1 7,-1 4,-1 3,3 1,6-3,1-1,3-5,3-4,3-5,2-4,-3-9,0-6,-3-3,0 0,-4-1,2 1,-3 0,-2-2,0 2,0 8,-2 8,-3 10,-1 6,-1 5,-2 2,0 2,-1 1,5-1,1 0,0-4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1.9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21 1,'-5'0,"-4"0,2 0,7 4,12 1,8 1,5 2,2 1,1-2,0-2,3-2,1-1,0 3,-3 1,-1-1,-2-1,4-1,1-2,-2 0,0-1,-2 0,-5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2.33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398 0,'-5'0,"0"9,-5 2,0 3,-2 0,0 6,-2 3,2 3,3 0,2 1,3-1,3 0,0-1,1 1,1-2,-1 5,1 1,-1 0,0-1,1 3,-1 0,0-1,0-2,0-1,0-1,0-2,0 0,0-1,0 1,-5-5,0-1,-5-4,-3-5,-6-3,-2-4,-2-2,-2-9,-1-8,1-6,0-2,3-2,3-1,3 0,5 1,1 0,1 1,2 0,3 0,2 1,1 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2.7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50 1,'0'4,"0"6,0 5,0 5,-4-2,-2 1,1 0,1 3,-3-3,-1-1,2 1,1 1,2 2,1 1,6-4,5-4,11-5,5-13,7-6,2-5,0-1,-2-1,-2-3,-2-2,-2-1,0 2,-1 1,-1-1,0 3,-4 1,-6 11,-13 10,-7 14,-6 6,-2 5,-2 4,1 2,0 2,-3-1,2 2,4-2,0 2,1-7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2.98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103 1,'0'4,"5"5,0 6,0 5,0 2,-11 2,-3 2,0-1,0 1,3 0,-2-1,0 0,-3 0,-3 0,0-1,-1-3,2-6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3.6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27 148,'0'-4,"4"-6,1-6,1-3,-2-4,3 3,0 1,0-2,-7 8,-2 10,-6 14,-1 9,1 6,-3 2,2 1,1 0,2-2,3 0,1-1,5-1,7-4,5-6,5-6,3-4,2-7,0-3,-3-10,-2-1,0-3,1-7,-3-2,-1 3,-2 2,-5 0,1 4,-2 1,-2 0,-3 7,-1 13,-2 12,-1 6,0 5,0 2,-1 1,9 3,3 2,3-1,0-7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3.91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 0,'-4'0,"7"0,7 0,6 0,5 0,7 0,3 0,4 0,1 0,2 0,0 0,-3 0,0 0,0 0,1 0,0 0,-3 0,1 0,0 0,-3 0,-1 0,-2 0,-2 0,-5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1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24575,'0'4'0,"0"4"0,-4 1 0,-1 7 0,0 4 0,-2 1 0,-4 2 0,0 0 0,-2 0 0,-2 0 0,2-1 0,2-1 0,4 1 0,6-5 0,11-4 0,3-5-8191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4.22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373 0,'-4'0,"-2"4,-3 2,-1 3,1 5,3 4,2 3,2 3,1 1,0 0,2 0,-1 1,5-1,1 0,-1 0,-1 4,0 2,-2-1,-1-2,-1 0,0-1,0-2,-1 0,-3 0,-6-1,-5-3,-4-6,-3-6,-3-4,0-2,-1-3,0-1,1 0,0-4,-1-2,6-3,0-1,5-2,0 2,3-3,4-2,2-3,3-3,2 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4.4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0,'0'4,"9"2,10-1,7 4,3-1,1-1,-1-1,4 1,0 1,2-2,0-2,-1-1,-3-2,-3 4,-1 1,-2-1,0-1,-1-2,1 0,-5-1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4.7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383 0,'-4'0,"-2"4,-4 2,0 3,2 5,1 4,3 3,2 3,1 1,1 0,0 0,0 1,1 3,-1 2,0 0,5-2,1-2,-1 0,0-2,2 1,1-2,-2 1,-1-1,-2 0,-2 1,-4-1,-7-3,-9-6,-7-6,-2-3,-1-4,1-2,0 0,1-1,1 0,1-4,0-2,0-3,1-4,3-4,7-4,0-1,3 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5.18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 1,'0'4,"0"6,-4 0,-2 4,1 3,0 4,-2 1,-1 2,2 0,1 1,2 1,1-1,1 0,1 0,5-4,5-6,10-6,1-8,1-4,1-10,2-7,-1-5,-3-2,-2 0,-3 0,-1 4,-3 3,-3 8,-4 10,-2 15,-2 8,0 6,-2 2,0 0,1 0,-1 2,1 2,0-2,0-2,-1-1,1-6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5.5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631 5,'0'-4,"0"6,0 8,8 10,3 7,4 6,-1 2,6 3,-1 4,-4 7,5 4,-1 1,-5 4,-4 5,-3 0,-4 2,-6-2,-2 1,-10 2,-10-1,-5 0,-1-2,-4-4,-5-3,-4-3,-2-6,2-3,0-4,-1-6,-1-7,3-5,1-7,3 0,3-4,5-3,-1-4,0-1,2-11,1-3,7-5,6 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7.59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149 10,'4'0,"6"0,5 0,5 0,2 0,-1-4,-2-2,-3 9,-12 4,-12 5,-8 4,-11 0,-4 1,-1 3,1-3,1 0,2-3,5 0,2-1,6 0,4 2,5 4,7-3,12 2,12-4,6-3,2-4,0-3,-2 2,-2 0,-1-1,-2-2,-5 3,-11 1,-10 3,-14 0,-10 2,-3 0,-3-3,1-3,0 2,1 0,6 3,6 3,10-1,7 2,6-1,7-4,5 1,-1 3,-3 3,-9 3,-9 2,-8 2,-7 1,0 0,3 0,4 0,12-4,10-5,4-2,6-3,-7-4,-15-2,-16-3,-9 3,-1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28.81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228 0,'-5'0,"-4"0,2 0,12 0,8 0,7 0,4 0,2 0,0 0,1 0,0 0,-1 0,4 0,0 0,1 0,-2 0,-2 0,0 0,-6 4,-2 2,-4 3,-4 5,-13 0,-6 2,-10 2,-6-2,-4 1,-4 2,-2-3,-3 0,0 2,3-3,-2 1,1-2,3 0,2-2,2 1,2-1,1 1,5 2,10-1,10-3,15-3,8-3,4-3,3-1,-1-1,-4 4,-7 5,-7 5,-5 5,-11 3,-6 3,-4-5,-1 0,-1-3,-2-2,-2-2,3 1,4 1,4 4,9-3,12 1,10-3,-1 1,2-3,-3 2,-13 1,-17 4,-9 2,-7-2,-6-1,-3 1,2-2,1-1,3-2,3-4,4 1,16-2,13-2,14 2,12-1,12-2,13-1,4-2,-9-2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0:57.3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1,'4'0,"6"0,0 8,0 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33.09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101 177,'-4'-8,"-2"-8,1-4,-3 0,-1 9,2 14,-2 14,0 14,1 10,3 9,2 6,1 6,2 4,-5 0,0-3,0-4,1-3,1-4,1-5,1-8,1-5,0-5,0-2,0-11,5-8,1-13,0-11,-2-6,-1-8,3-4,1-3,-1-5,-2 2,-1-2,-2-2,4-1,1-2,-1-2,-1 0,-1 0,-1 3,3 2,0 4,1 5,-2 3,3 17,0 18,3 14,4 11,5 10,2 7,2 0,1 0,6 2,1 0,0-3,-2-4,-1-2,-1-2,-1-4,-1-3,0-6,-1-3,1-4,-5-2,-2-2,2-4,-4-7,0-8,-3-12,-3-6,0-3,-1-1,-2 0,-3 1,-1 0,-2 2,-1 1,4-4,2-2,-2-3,0 0,-1-3,-1-4,-1 2,-1 3,0-2,0 3,-1 2,1 3,0 3,0 1,0 1,0 0,4 9,6 8,5 12,4 11,0 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34.81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448 193,'4'0,"1"-4,1-6,-2-5,-5-1,-7 4,-6 2,-5 4,-4 3,-1 1,-2 6,0 2,1 5,-1-1,0 4,1-2,0 2,1 2,3 3,2 3,0 1,-2 1,0 1,2 0,1 0,4 0,3 1,4-1,4-1,1 1,2 0,1-1,0 1,4-5,5 0,9-5,7-5,2-3,0-4,1-1,-2-11,0-3,-1-4,-1 1,0-5,0-4,-5-2,-1 0,0-1,-3 1,0 0,-3 1,-3 0,0 4,-9 6,-6 10,-1 10,0 7,1 7,1 4,2 3,1 0,9 1,3-1,4-4,4-2,3-4,5-1,3-3,1 1,-1-2,-2-3,3-2,1-3,-1-2,-2 0,-2-1,0-5,-2-2,-4-3,-6-4,-2-1,-2 0,-4-3,-2-3,-3-1,-6 2,-1 10,-1 10,1 9,6 8,2 5,5-2,1 1,-1 0,-1 1,-3-7,-2-15,0-11,-2-8,0-6,-1-2,1 0,0-1,4 5,1 2,4 5,5 0,4 4,0-1,0 2,1-1,2 1,1-1,6 0,2-1,4 2,1 2,-2-2,3 2,-2 2,-1 2,-3 3,-2 0,-2 2,-5 4,-2 2,0 8,-3 6,-4 8,-5 4,-3-1,-2 0,-11-1,-2-2,-5-6,1-2,-1-5,1-8,5-15,2-10,4-5,6 0,3 0,5 0,1 0,7-1,0 0,1 0,2 3,1 2,2 0,0-2,1 4,0 4,-1 0,1 3,0 2,0-1,0 1,0 1,-1 3,1 1,0 1,-1 2,-3 4,-6 7,-1 0,-4 3,-2 4,-3 2,-3 2,-1 2,-1 1,-1 0,1 0,-1 1,-4-1,-1 0,1 0,1-1,0 1,3 0,0-1,4-3,7-7,9-4,7-5,2-3,1-1,3-6,1-2,-1-3,-1-1,-3-2,-1-8,-1-4,-2-2,1 4,-1 1,1 0,-5 0,-1 0,0-2,1 0,-3 0,0 0,-2-1,-5 0,1 0,-2 1,-2-1,-3 0,-1 0,-2 1,-5 4,-2 0,-4 5,-4 4,-5 9,-3 4,-1 7,-2 1,4 7,1 5,0-1,3 0,0 1,4 1,-1 0,2 1,3 0,0 1,0-1,2 1,3 0,1 0,2 0,0-1,10 1,6 0,2-5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1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24575,'3'-3'0,"2"-6"0,3 0 0,1 8 0,-2 8 0,-5 6 0,-3 5 0,-2 3 0,0 1 0,-3 1 0,-1-4-8191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35.1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6 160,'-5'0,"4"4,6 2,5-1,6 0,5-7,-2-6,-3-10,-2-2,-1-3,-5 0,-2-1,-3-1,-11 4,-3 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35.7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102 565,'-4'-4,"-2"-6,5-1,11-3,7 1,6-1,3 1,1-1,-4-2,-2 1,0 0,1-3,-4-2,-1-2,-3-1,1-1,-3-1,1 0,-2 0,-2 0,-3 0,-3 0,-1 0,-2 1,0-1,-1 0,-4 1,-5 3,-6 6,-3 6,-4 12,-1 6,3 5,1 9,-1 5,0 2,-2 4,4 0,1 3,3 4,1 3,2 2,-2 2,3 1,-2 1,2 4,-2 2,2-1,-2 3,1 1,4 1,2 1,2 1,2-1,2-2,0 0,1 0,-1-2,1-3,-1-6,0-3,0 0,1-5,-1 1,0-4,0-3,-1-4,1-2,0-2,0-1,0-1,0 0,0-4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36.1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1 258,'0'-4,"0"-6,4-1,10-3,6 2,5-3,2 2,0 3,0 3,0 3,-1-2,0 0,-1 1,0 1,-1-2,1-1,-1 1,1 2,0-3,-1 0,1 1,-1-3,1 1,0-3,-1 0,1-2,0 2,-5-3,-1 2,-4 7,-4 9,-9 11,-4 9,-2 3,-5 1,0 1,1 0,2-2,-2-1,0 0,1-1,3 0,9-5,9-5,6-5,3-5,-1-3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36.34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 19,'-4'-4,"-6"-1,7-1,5 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36.93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151 1,'0'4,"-5"2,0 4,-9 4,-1 4,-3-1,2 1,4 1,4 2,-2 2,2 0,-2 2,0-1,2 1,3 0,1 0,2 0,2 0,0 0,0-1,0 1,1 0,-1-1,0-7,1-12,-1-11,0-8,0-6,0-4,0-2,0-1,4 5,2 1,-1 0,0 0,2-1,1-1,2 3,0 2,3 3,2 4,4 0,3 2,1 2,1 2,1-1,1-1,-1 2,0 1,0 1,0 2,-4 4,-6 7,-6 10,-3 5,-4 3,-2 1,-1-1,-4 0,-1-1,-1-1,3-1,-4-4,0-2,2 0,1 1,2 2,10-4,3 0,5-3,7-5,5 1,6-2,2-2,3-2,3-3,4-1,2-1,1 0,-2-5,-2-1,1-3,-8-2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37.45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647 661,'4'0,"6"-5,1-4,3-6,-1-4,-3-4,-2-1,-4-1,-10 3,-5 2,-4 0,-4 3,-2 5,-3 4,-1-1,0 2,-1 1,-3 3,-6 0,-1 2,-3 1,1 0,-1 9,-3 2,2 4,4 0,-1 0,2 3,2 3,3 1,3 1,5 2,7-1,6 1,4 1,3-1,11 0,11-1,8-3,6-6,2-6,-1-3,3-4,-2-2,1-5,-1-1,-2-9,1-1,-1-3,-2-1,-3-3,-1-1,-6 0,-3-1,1 0,-5 0,1 0,-3 0,-4 0,1 0,-1 1,-3-1,-1 0,2-4,-1-1,0 0,-2 1,-1 2,-2 0,0 1,-1-3,0-1,-1 0,1 1,0 2,0 1,-5 8,0 17,-5 12,0 9,-2 9,0 8,-1 2,1 2,-2 8,2 3,3-2,3-3,3 1,1-1,1-3,2-2,-1-3,1-4,-1-3,9-4,2-2,4-2,-1 0,2-4,6-2,4-3,1-5,1-4,-5-2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37.80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323 89,'-4'-13,"-2"-8,-3-1,-1 0,-3 11,1 16,-1 16,-4 9,2 7,-1 6,-1 3,-3 4,2 4,0 3,-1-1,3-1,0 2,2 1,0-2,2-2,3-2,-1-1,1-1,2 0,3-5,1-2,2-4,0-4,2-4,-1-3,5-2,0-1,9-1,10-5,6-5,1-5,-1-4,-4-3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38.38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102 25,'0'-4,"0"-6,0 3,-5 3,0 6,-5 12,0 6,-3 6,2 1,1 1,0 4,0 0,3 0,2-2,2-2,1-1,2-1,0-1,0-1,5 0,5-4,1-5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1.6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492 662,'4'0,"2"-4,3-2,1-4,2 0,0-2,2 0,-2-2,-3-2,-3-3,-2-2,-2-3,-1 0,-6-1,-1 0,-4 4,0 1,-3 5,-3 4,-3 4,-3 4,-2 2,0 1,-1 1,-5 0,-1-1,-3 5,-1 1,2 8,-3 2,2 1,2 4,2 1,2 1,6 2,2 0,5 0,5 0,4 0,-1 0,0 0,2 0,1-1,15 1,13-4,7-6,2-6,5-3,-1-4,-2-2,1 0,-1-6,-2-1,1-3,-1-1,-2-2,-1-3,-2-3,-2 1,-5 1,-11 6,-6 10,-5 9,-5 3,-3 4,1 3,2 4,1 1,3 2,0 0,6 0,9 1,8-1,4-4,2-6,1-1,0-3,-2-3,0-3,0-3,-1-1,0-6,4-1,1-8,0-2,-1-3,-2-1,0-3,-1 0,-6-2,-1 0,-4 0,0 0,-3 0,-4 0,-2 0,-3 0,-2 1,-1-1,0 0,-1 1,1-1,-5 5,-1 0,-4 5,-5 4,-3 5,-3 3,-2 1,-2 2,4 5,1 2,0 3,-1 5,3 4,0 6,0 5,2 0,5-1,-1 0,1 2,4 1,2-1,2-2,2-1,1-2,0 0,9-1,3-1,3-4,0-1,5-4,3 0,3-3,4-4,2-2,0-3,-2-2,-2-1,4 0,-1-5,0-1,-7-4,-2 0,-1-3,0 1,1-6,-3-4,-2-3,2 0,1-2,-3 1,1 0,-4-4,1 0,1-5,-1 1,0-4,-2 2,-3-2,0-3,-1-3,-2 2,-2 0,-2 3,-2-1,-1 3,0-2,0 3,-1 3,1 3,0 2,-1 1,-3 6,-6 7,0 9,-4 14,1 14,-1 7,1 3,3 4,4 5,2 2,2 3,2 2,0 5,0 2,1-1,0 0,-1-2,0-2,0-4,5-3,0-4,0-5,4-4,-1-4,4-1,3-1,-1-2,1-3,3-6,3-5,-3-4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2.0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10,'0'-4,"4"-2,1 9,1 8,-2 7,-1 3,-1 4,-1 0,-1 2,0-1,0 0,0-5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1:51.5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1 318 24575,'0'-8'0,"1"0"0,0 0 0,1 0 0,0 1 0,0-1 0,1 0 0,4-8 0,29-50 0,-29 55 0,0 1 0,0 0 0,1 0 0,1 1 0,-1 0 0,2 0 0,-1 1 0,1 1 0,0-1 0,1 1 0,18-8 0,-4 5 0,-1 1 0,1 1 0,1 1 0,40-5 0,-19 3 0,-32 5 0,1 1 0,0 0 0,-1 2 0,1 0 0,24 1 0,-35 0 0,0 1 0,-1 0 0,1 1 0,0-1 0,-1 1 0,1 0 0,-1 0 0,0 0 0,0 1 0,0-1 0,0 1 0,0 0 0,0 0 0,-1 1 0,1-1 0,-1 1 0,0-1 0,0 1 0,-1 0 0,1 0 0,-1 1 0,4 7 0,-2-4 0,-1 0 0,0 0 0,-1 0 0,1 1 0,-2-1 0,1 1 0,-1 0 0,0-1 0,-1 1 0,0 0 0,0-1 0,-4 18 0,1-14 0,0 0 0,-2-1 0,1 0 0,-1 0 0,-1 0 0,0 0 0,0-1 0,-11 13 0,-11 9 0,-2-2 0,-2 0 0,0-3 0,-43 29 0,63-47 0,0 0-136,-1 0-1,0 0 1,-1-1-1,1-1 1,-1 0-1,-1-1 1,1-1-1,-1 0 0,-18 3 1,11-6-6690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1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24575,'1'23'0,"1"-1"0,7 28 0,0 4 0,11 39 0,-13-67 0,-2 0 0,5 46 0,-9-51 0,-1 0 0,-1 0 0,0 0 0,-2-1 0,-1 1 0,-11 36 0,10-43 0,0-1 0,-2 0 0,0 0 0,0 0 0,-1-1 0,0 0 0,-1-1 0,-1 1 0,0-2 0,-19 16 0,12-11-195,-2-1 0,0 0 0,0-2 0,-2 0 0,1-2 0,-34 13 0,36-18-6631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2.69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197 6,'0'-4,"0"2,4 11,2 7,7 6,3 7,2 7,2 6,6 4,4 3,-1 1,0 1,-4 4,-4 1,0-1,-4 0,-5 2,-5-1,-3 0,-2-2,-2-2,0-1,-6-1,0 0,-8-5,-7-2,-3-3,-6-5,-2-4,-4 1,0-1,-2-1,1-6,2-3,-1 0,2-5,2 0,2-3,3-3,5-4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4.6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275 34,'0'-4,"0"-5,5-2,5 1,5 11,4 5,8 6,3 1,5 6,5 5,3 2,4 5,2 2,1 3,0 4,-4 4,-5 2,-2 2,-3 6,-8 6,-4 9,-7 10,-5 9,-6 5,-3 5,-11 5,-4 3,-12 0,-7-1,-2-2,-3-2,-5-5,1-2,-2-5,-1-5,-6-4,-4-3,-5-6,-1-3,-3-4,1-5,-2-4,1-7,3-4,-1-4,9-10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3.8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772 43,'0'-4,"0"-6,-5-1,-4 1,-10 3,-6 6,-7 4,-2 9,-4 12,-4 5,-7 6,-4 10,-1 6,0 7,1 5,1 6,5 3,3 6,4 7,4 5,5 5,7 2,9 2,5 1,6 0,2-5,11-1,4-4,7-5,10-4,7-8,11-4,9-4,7-2,11-2,8-4,7-3,-11-11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5.50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12,'0'-5,"-4"-1,-2 5,1 11,0 8,2 8,2 6,0 4,0 1,1 3,0-2,1 1,-1-1,0-4,4-3,2-2,-1-3,-1-1,0 0,2-1,0 0,0 0,-2 0,-1 1,-2-1,0 1,-5-5,-1-5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6.4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0 203,'0'-12,"0"-9,0-5,0-2,0-1,0 1,5 5,5 7,5 5,4 5,4 4,1 1,1 2,5 0,1 1,0 7,3 3,0 3,-2-1,-2 2,2 2,-4 2,-3 2,-1 2,-1 0,-4 1,-1 0,-4 0,-4 0,-4 0,-2 0,-3-1,-5 1,-3 0,-7-5,-2 0,-3-1,-6 1,-3-3,-1 1,1-4,0-4,0-4,6-11,7-8,5-8,4-2,4-4,11 0,3 0,0 1,2 0,-1 0,1 1,-2 0,1 5,-1 1,1 3,-1 2,1 2,-2-1,2 2,3 3,3 2,2 3,2 2,1 1,1 0,0 0,0 1,1-1,-1 5,-1 1,1-1,4 4,1-1,0 3,-1 0,-1-2,-1 1,-2 4,0 3,-4 3,-7 3,-4 1,-5 0,-3 2,-6-1,-7 1,-9-5,-6-2,-3-4,0-4,4-9,7-12,7-10,8-5,6-2,2-1,8 4,2 2,-1 1,1 4,-2 0,1 3,2 0,3 3,-2-2,0 2,2 2,-3 0,0 0,2 2,2 2,2 2,1 2,1 1,0 0,1 0,1 0,-1 5,-1 5,-3 5,-2 5,-4 2,-4 3,-5 0,-2 1,-3-1,-1 1,-1-1,0 0,-4 0,-1 0,0 0,-2-1,-1 1,-3-5,2 0,-3-5,1-9,3-5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6.5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79 79,'-8'-5,"-3"-4,-4-6,-4-1,2-1,8 7,9 4,5 8,6 3,1 6,7 0,0 3,-3-1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7.08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50 0,'0'4,"0"6,0 5,0 5,0 2,0 2,0 2,0-1,0 1,0 0,-4-1,-1 0,-1 0,2 0,1-1,1 1,1 0,1-1,0 1,0-1,0-7,-4-8,-1-13,0-11,1-6,1-4,1-2,1-1,0 1,5 4,6 7,6 5,3 2,4 1,1 2,2-2,0 1,-1 1,1-3,-1 1,0 1,0 2,0 2,-1 1,1 1,0 1,-1 5,-3 5,-2 6,-4 8,-4 4,-5 2,-3-1,-1 0,-2-1,-1-2,0 0,-8-1,-3 0,1-1,2 1,3-1,11-4,4-5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7.39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196 151,'0'-5,"0"-5,0-5,0-4,0-4,0-1,0-1,-4 3,-2 14,-3 13,-5 14,0 7,-1 9,1 2,-1-2,2 3,-1-2,2-2,3 1,-1-1,1-2,2-3,2-1,2-2,2-1,-4 0,0-1,0 0,1 0,2 1,9-1,11-3,8-7,3 0,1-3,-1-4,4-2,0-3,-1-1,-3-9,3-4,1-3,-3 0,-5 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7.58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 51,'-4'0,"2"0,11 0,11 0,7 0,8 0,5 0,5 0,3-4,2-2,4 1,3-3,3-1,8 2,10 2,8 1,7 2,-14 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48.98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544 115,'0'-4,"0"-6,4-1,2-3,-1-3,4 1,-1-1,-1-1,-6 10,-7 15,-3 11,-4 10,-4 5,-3 5,-3 9,-1 5,-1 1,4 1,1 3,0 1,-1-1,-1 2,-1-1,-1-1,0 2,0-1,3-2,1-2,1-1,2-2,1-1,3-1,4-4,-2-2,2-4,3-4,-3-4,1-3,2-2,1-14,2-13,6-11,2-7,0-5,0-2,-2-2,-1 1,0 0,-2-3,0-1,0 0,0 2,0 1,0 2,-1 0,1 1,0 0,-4 1,-1 0,-5-1,0 9,-3 7,1 13,3 11,2 6,3 4,-2 6,0 3,0 2,3 1,0 2,2-2,0 2,1-2,0-3,0-3,1-3,-1-1,4-2,10-1,11-4,6-6,1-5,4-4,0-3,2-2,-1-9,-3-3,1-4,0 1,-3-1,-3 2,-1-5,-2 1,-1-1,0 3,-5-1,-2 4,-3-1,-5 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3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49 24575,'0'-2'0,"0"-1"0,0 0 0,0 1 0,1-1 0,-1 0 0,1 1 0,0-1 0,0 1 0,0-1 0,0 1 0,0-1 0,0 1 0,1 0 0,-1 0 0,1-1 0,0 1 0,-1 0 0,4-2 0,-10 37 0,-1-17 0,-45 154 0,44-138 0,1 1 0,1 0 0,0 46 0,4-64 0,1-1 0,1 1 0,0 0 0,1 0 0,6 22 0,-6-32 0,0 0 0,0 0 0,1 0 0,0 0 0,0 0 0,0-1 0,0 1 0,1-1 0,0 0 0,0 0 0,0 0 0,0-1 0,1 1 0,-1-1 0,1 0 0,0 0 0,0-1 0,5 3 0,1-1 0,1 0 0,-1-1 0,1-1 0,-1 0 0,1 0 0,22 0 0,71-8 0,-82 3-1365,-3-2-5461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51.7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571 0,'0'4,"-8"2,-4 8,-7 9,-5 7,-2 5,-1 5,-1 5,-3 2,-1 3,-3 0,0 0,1 1,-1-1,1-4,2-2,2 0,2-3,2 0,5-3,2-4,4-3,5-3,4-2,3-1,6-6,7-5,14-5,8-4,1-3,5-2,0-1,1 0,3 0,2 0,-1 0,-1 1,2-5,-3 0,1 0,-4 0,1-2,-3 0,-2 1,-3 1,-3 2,-2-3,-2 0,1 0,-1-2,0 0,-4-3,-1 0,-4-1,-5-4,-4 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52.09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124 6,'0'-4,"0"3,0 14,0 9,0 9,0 8,-8 6,-4 3,2 6,1 3,-1-1,0-5,3-3,2-1,2-5,1-5,-2 0,-2-3,1-2,-3-4,0-1,1-1,2-1,2-1,1-4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52.45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58 100,'-4'0,"-5"4,-6 2,-5-1,11-1,14 0,10-3,12 0,5 0,6-5,4-2,4 0,6-2,4-1,-1 1,0 2,3 3,-1-3,3-1,0 2,2 1,-1-3,2 0,-2 1,2 2,-2 1,-3-3,-2 0,-4 0,0 2,-3 2,-4 0,-1 1,-5 1,-4 0,-5 0,-10 1,-18-1,-14 0,-12 4,-7 2,-6-1,-1 4,5-1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52.69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275 0,'-29'9,"-19"6,-5 1,3 2,5-2,10 0,20 2,21-2,17-4,14-4,8-3,6 1,2 0,4-1,2-1,3-2,3-1,4 0,-2-1,0 0,2-1,-4 1,2 0,-4 0,-8-4,-5-2,-6 1,-7-4,-6 0,-3-2,-3 0,-1-2,-1 1,-4-1,-1 1,1-1,-4 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1:52.8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26,'5'0,"0"-5,0-4,0-2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15.94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10 320,'0'-4,"-4"-2,-2-3,9-1,4-3,5 1,4 3,4 2,3 3,2 2,0 1,5 1,1 0,4 1,0-1,3 1,2 3,0 2,1 4,-3 0,2 7,-3 0,1 2,-2 2,-2 5,-4 3,-1 0,-3 0,-5-1,-7 3,-1 1,-3-1,-3-2,-2 3,-3 0,-2-2,-8 0,-8-7,-5-11,1-15,0-13,3-7,5-3,0-7,1-1,4 1,2-3,2 1,2-2,1 1,5-1,1-4,0 2,7-2,2-1,6 2,0 3,0 4,1 3,-3 3,-1 6,1 3,1 3,2 1,1 3,5 3,-2 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16.4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75,'0'-4,"0"-6,9-5,6 0,6 3,2 3,3 3,0 3,1 5,-1 4,0 8,-1 2,0 2,0 3,-5 1,-5 2,-5 1,-1 0,-1 0,-2 0,-3 0,-1 0,-9 0,-5 0,-3-1,-8 1,-4 0,-2-5,0-1,1-4,1-4,0 0,2-2,0-3,4-10,7-5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17.17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26 100,'-4'4,"-2"6,1 5,1 4,1 4,1 1,1 2,0-1,1 1,1 0,-1-1,0 0,0 0,0 0,5-1,0 1,5 0,8-1,6-3,3-7,0 0,1-3,-1-4,4-2,1-3,-2-1,4-1,-1 0,-1-1,-2-8,-3-2,0-5,-2-2,-4-3,-2-3,-4 0,-5-1,0 0,-1-1,-3 1,-1 0,-7 4,-3 10,0 11,0 10,2 7,1 6,0 2,6 1,1 1,5-5,0-1,2-1,5-3,2 0,3-4,1 1,2-3,0-2,0-4,1-2,-1-1,0-2,0-9,-1-6,1-2,-4-6,-2-3,-4-2,0 1,-3-1,1 2,-2 0,-3-4,-3 0,-1 0,-3 1,-1 1,0 2,-5 0,-1 1,-8 5,-1 1,-4 4,-1 1,-2 2,-2-1,0 2,-1 2,0 4,-1 1,5 11,2 4,4 9,4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17.46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6,'0'-4,"0"3,0 5,0 7,0 5,0 5,4 2,2 6,-1 2,-1 0,-1-1,-1 3,-1 0,0-1,-5-3,-2-1,0-6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18.28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612 151,'0'4,"0"6,0 5,0 4,4-1,6-3,5-5,5-4,2-3,-2-6,0-2,0-5,-2-5,-6-4,-3-2,-5-3,-2-1,-1-1,-6 5,-1 1,-9 4,-5 1,-4 2,-2 5,-1 2,1 3,-5 2,0 1,0 1,-3-1,-3 5,-1 1,-1 4,1 0,-1 7,1 0,0 2,2 2,2 1,3 1,3 1,2 1,1 0,4 0,7 0,1 0,3 0,2-1,17-3,13-2,9-4,2-4,5-4,3-4,0-2,1-1,2-9,1-3,-2-4,-1 1,-2-5,0 1,-3-1,-4-2,-2 0,-3 3,-2 1,-1 3,-5 0,-2 3,-3-1,-1 1,-2 8,-4 8,-11 12,-5 8,-2 3,2 2,-3 0,2-1,1-1,2 0,11-6,4-1,9-5,6 0,7-3,7-4,5-3,4-2,2-2,5-1,3 0,-1-1,2-4,-3-1,-4 1,-1-4,-6 0,-5 2,-10 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3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24575,'35'-1'0,"43"-8"0,28-2 0,101-4 0,-131 7 0,-2-2 0,-50 6 0,0 1 0,0 1 0,48 1 0,-70 1 0,-1 0 0,0 0 0,0 0 0,1 1 0,-1-1 0,0 0 0,1 1 0,-1-1 0,0 1 0,0-1 0,1 1 0,-1-1 0,0 1 0,0 0 0,0-1 0,0 1 0,0 0 0,0 0 0,0 0 0,0 0 0,0 0 0,-1 0 0,1 0 0,0 0 0,-1 1 0,1-1 0,-1 0 0,1 0 0,-1 0 0,1 1 0,-1-1 0,0 0 0,0 1 0,1-1 0,-1 0 0,0 1 0,0-1 0,0 0 0,-1 0 0,1 1 0,0-1 0,0 0 0,-1 1 0,1-1 0,-1 0 0,0 2 0,-3 8 0,-1 1 0,0-1 0,-1 1 0,-7 9 0,4-6 0,-11 19 0,8-13 0,-15 33 0,24-46 0,0-1 0,1 1 0,0-1 0,0 1 0,1 0 0,0-1 0,1 1 0,0 14 0,0-20 0,0 0 0,0-1 0,1 1 0,-1 0 0,1 0 0,-1-1 0,1 1 0,0 0 0,0-1 0,0 1 0,0 0 0,0-1 0,0 1 0,0-1 0,0 0 0,0 1 0,1-1 0,-1 0 0,3 2 0,0-1 0,-1 0 0,1 0 0,0-1 0,0 1 0,0-1 0,0 0 0,0 0 0,6 0 0,3 0 0,0-1 0,-1 0 0,1-1 0,24-5 0,-30 5 0,0-1 0,0 0 0,0-1 0,-1 1 0,1-1 0,-1-1 0,0 1 0,0-1 0,0 0 0,0 0 0,-1-1 0,1 0 0,-1 0 0,0 0 0,-1-1 0,1 1 0,-1-1 0,0 0 0,-1 0 0,1-1 0,-1 1 0,0-1 0,-1 1 0,3-11 0,0-2 0,0 0 0,-1-1 0,0 1 0,0-32 0,-4 51 0,0-1 0,0 1 0,0-1 0,0 1 0,0-1 0,0 0 0,0 1 0,0-1 0,0 1 0,0-1 0,0 1 0,0-1 0,0 1 0,0-1 0,-1 1 0,1-1 0,0 0 0,-1 1 0,1 0 0,0-1 0,-1 1 0,1-1 0,0 1 0,-1-1 0,0 1 0,-9 5 0,-9 20 0,14-4 0,1 1 0,1-1 0,1 0 0,1 1 0,0 0 0,5 36 0,-1 5 0,-3-7 0,13 79 0,-12-125 0,10 82 0,-11-83 0,1-1 0,-2 1 0,1 0 0,-1-1 0,0 1 0,-1-1 0,0 0 0,-5 12 0,6-17 0,-1-1 0,1 0 0,-1 1 0,0-1 0,0 0 0,0 0 0,0 0 0,-1 0 0,1 0 0,0-1 0,-1 1 0,1-1 0,-1 1 0,1-1 0,-1 0 0,0 0 0,0 0 0,1-1 0,-1 1 0,0 0 0,0-1 0,0 0 0,0 0 0,0 0 0,0 0 0,0 0 0,1-1 0,-1 1 0,0-1 0,-3 0 0,-3-1 0,1-1 0,-1 1 0,0-2 0,1 1 0,0-1 0,0 0 0,0-1 0,-11-7 0,13 6-114,1 1 1,0-1-1,1 0 0,-1 0 0,1-1 1,0 1-1,0-1 0,1 0 0,0 0 1,0 0-1,-1-9 0,-2-3-6712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0.00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76 1,'-4'0,"-1"4,-1 6,-2 4,-1 10,2 4,2 6,2 1,1 3,1 0,1 1,-4-2,-2 2,1-2,1-3,1-3,1-3,1-2,1-1,0 0,0-1,0 0,0 0,0-4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0.2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1 273,'0'-4,"0"-6,0-5,4-1,2 0,4 1,0-1,2 3,8-1,5 2,2-1,1 2,-1 2,-4-1,-2 0,-1 3,1-1,1-1,1 3,0 1,1-2,1 0,-1 1,1 2,0-3,0 0,0 1,0 2,-1 1,1 1,-5 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0.50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12 115,'-4'0,"-2"5,5 1,11-1,3-5,8-2,5-2,2-4,5 0,1-3,-2 0,7-2,1-3,-2 1,-4 3,-2 0,-4 1,-6 3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0.7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 0,'0'4,"-5"2,0 3,0 5,-4 4,1 3,0 3,3 1,2 0,1 0,1 1,1-1,0 0,5 0,1 0,-1 0,4-5,0-1,-2 1,2-4,0 0,3-3,2-3,1-8,-4-5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0.90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10 106,'0'-8,"0"-8,0-4,0-4,-4 3,-2 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1.50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 0,'0'4,"0"6,0 10,0 5,0 2,-4 2,-2-1,0 0,2-1,1-1,1-1,1 0,0 4,1 1,1 0,-1-2,0 0,0-2,0 0,0-1,0 0,0-1,0 1,5-1,1 1,-1-1,4 1,-1-1,4 1,3-5,3-1,3-3,3-6,0-3,1-3,5-3,1-1,-1-9,0-8,-2 0,-2-2,0 3,-5-1,-2 3,-4 0,-5-2,-4-3,2 2,-1 0,-2-2,-1-1,-2-2,-1-1,-1-1,-8 3,-4 2,-3 3,0 1,0 3,-3 11,-3 11,4 7,3 6,1 2,1 2,4 0,3 0,2-1,2 0,1-1,9 0,7 0,9-5,5-1,5-4,1-5,-1-3,2-4,-2-2,2-1,-1 0,-6-1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1.83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1,'0'4,"0"6,0 5,0 5,0 2,0 7,0 2,0 4,0 0,0 3,0 4,0-2,0 1,0-3,0-2,0-5,0-2,0-3,0-1,0 0,0-1,0 0,0 0,4-4,1-2,1-3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2.15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 67,'-5'0,"0"4,8 2,8-1,6-1,5-1,2-1,2-1,0 0,1-5,-1-2,-1 0,0-2,0-1,0 2,0-3,0 1,-1 2,1 2,-1-3,1 1,-4 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2.36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96 1,'-17'8,"-10"3,1 4,7-1,13-2,14-4,11-3,11-2,4-2,0-1,3 0,0-1,1-4,3-1,3 0,-2-3,-8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2.87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225 100,'-4'0,"-6"0,-1 4,-3 2,2 3,-3 2,3 1,-2 4,-3 3,2 3,0 1,1 2,0 0,2 0,-2 1,3-1,2 4,3 2,3-1,1-1,2-2,0 0,1-2,-1 1,5-6,1-1,3-4,10-1,5-2,2-3,2-4,4-2,1-2,3-1,-1-8,-1-4,1-3,0 0,-3-5,-2-4,-2-2,-2-4,-5-2,-7-4,-5 0,-4-2,-3-3,-2 1,-5 0,-2 1,-3 4,-1 3,-2 8,1 3,-6 1,-4 4,-7 1,-2 3,-1 3,2-1,-3 1,0 3,1 1,3 3,1 1,1 0,2 10,4 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3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 24575,'0'0'0,"0"0"0,-1 0 0,1 0 0,0-1 0,0 1 0,0 0 0,0 0 0,0 0 0,0-1 0,0 1 0,0 0 0,0 0 0,0-1 0,0 1 0,0 0 0,0 0 0,0 0 0,0-1 0,0 1 0,0 0 0,0 0 0,0 0 0,0-1 0,0 1 0,1 0 0,-1 0 0,0 0 0,0-1 0,0 1 0,0 0 0,0 0 0,0 0 0,1 0 0,-1-1 0,0 1 0,0 0 0,0 0 0,1 0 0,-1 0 0,0 0 0,0 0 0,0 0 0,1 0 0,-1-1 0,0 1 0,0 0 0,0 0 0,1 0 0,-1 0 0,0 0 0,0 0 0,1 0 0,-1 0 0,0 0 0,0 0 0,0 1 0,1-1 0,-1 0 0,0 0 0,0 0 0,0 0 0,1 0 0,-1 0 0,9 14 0,-6-3 0,-2 1 0,1-1 0,-1 1 0,-1-1 0,0 1 0,-1 0 0,-3 15 0,-3 9 0,-13 36 0,11-42 0,0 0 0,-3 35 0,-27 161 0,32-164-1365,6-44-5461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3.26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77 12,'0'-4,"-4"-2,-2 5,-4 6,0 8,2 4,1 8,-1 5,0 5,2 5,1 4,3 3,0 2,2 1,0 0,0 1,0 3,1 1,-1 0,0-1,4-1,2-2,-1-1,-1-4,4-3,-1 1,0-3,2-1,0-2,-2-4,-2-3,-2-3,-1-2,3-5,0-3,0 1,3-4,0-12,-1-11,-2-4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3.6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1 203,'0'-12,"0"-9,0-5,0-2,0 0,0-1,4 6,6 7,5 5,4 5,3 4,3 2,0 0,1 2,4-1,1 0,4 4,4 1,-1-1,-1 4,-4-1,-3 4,-3-2,-1-1,-1 1,-5 4,-2 3,-3 4,-5 1,-3 2,-13 1,-12 0,-4 1,-2-5,-1-2,-1-3,0-6,0 1,1-2,-1-2,2-3,-1-2,0-1,0-1,1 0,3-1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4.57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29 344,'4'0,"6"0,5 0,5 0,2 0,2 0,2 0,-1 0,1 0,0 0,-1 0,0-4,0-2,0 1,-5-3,0-1,-1-2,-3-4,0-4,-3-2,1-2,-3-2,-2 0,-3 0,-3-1,-6 1,-6 4,-2 2,-4 3,-2 6,-4 3,-2 4,-1 2,-1-3,0-1,0 0,0 2,0 1,0 4,0 3,0 0,0 8,1 5,-1 5,4 2,2 1,4 0,5 0,3 0,4 0,2-1,1 0,0 0,10-1,1 1,5 0,-1-1,5 1,4-5,1-1,6-4,1 0,-1-3,4-3,-2-4,0-2,-3-2,-2-1,3 0,0-5,-1-1,-6-8,-2-2,-1-2,0-2,-3-2,-6-2,1 0,-3-1,-3 0,-2 0,-3 0,-1 0,-1 0,-4 4,-6 10,-2 11,2 14,-2 9,2 5,2 1,2 0,2 0,3 3,0 0,1-1,1-1,-1-3,1 0,-1-2,0 0,5-4,0-11,5-11,-1-13,4-9,-1-4,-3-3,-3 1,-2 0,3 2,-1 0,-1 1,-1 1,3 0,0 1,3 4,0 1,3 4,2 0,4 3,3 3,1 3,1 3,1 2,1 1,-1 1,0-1,0 1,-4 4,-2 0,1 1,-4 3,0 0,1 2,-2 4,1 4,-3 2,-4 2,-2 2,-4 0,-1 0,-2 0,0 1,-1-1,1 0,-5-5,-1 0,0-5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4.9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324 12,'0'-4,"-5"-2,0 5,-5 2,-4 6,-4 5,1 10,-1 4,-1 7,-3 6,-4 5,1 7,1 4,0 0,0 4,5 0,5-1,4-3,1-2,1-1,2-2,3 0,0-1,2-5,1 0,9-5,3-4,7-4,6-3,1-2,2-6,0-1,-1-5,3 0,1-3,0-3,-2-2,-1-4,-1 0,-2-2,0-1,-1 1,-3-5,-2-1,-4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5.68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31,'4'-4,"6"-6,5-1,0 6,-2 7,-4 8,-3 11,1 1,0 2,-2 1,-1-1,3-3,0-1,3-5,0 0,3-3,2-3,4-4,2-2,-2-6,0-2,1-5,-3-5,-1 1,-2-6,-4-4,1-2,-2-1,-2 0,-3 1,-1 8,-6 16,-3 13,1 8,0 6,2 2,0 1,2 4,1 1,-1-1,2-2,3-2,2-5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6.02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0 101,'0'-5,"0"-4,9-2,6 1,6 3,3 2,5-2,3 0,0 2,-2 0,-1 3,-2 0,-1 2,-1 0,0 0,0-4,-1-2,0 1,1 1,-1 1,1 1,-1 1,1 0,0 1,-1 1,1-1,0 0,-1 0,1 0,-5 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6.24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35,'0'-5,"0"-4,4-2,1 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6.6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1,'0'4,"0"6,0 5,0 4,0 3,0 3,-4 4,-2 2,1 0,1-1,1-1,1-2,1-1,1-1,0-1,0 1,4-1,2 1,4-1,-1 1,4-5,3-1,3-4,3-5,1-3,2-8,0-7,0-7,-4-5,-1-3,-5-3,-4 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6.88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11 101,'-5'0,"0"-4,8-2,4-3,5-1,5-3,7 2,4 1,2 4,0 2,-2 2,0-3,2-1,10 1,1 1,-1 1,0 1,-2 2,-3 0,-4 0,-3 8,-5 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7.2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0,'0'4,"5"2,0 3,4 5,10 4,0 3,2 3,-3 0,0-2,-3-2,0 0,1 1,-1 1,0-4,-2 1,1 0,-2 1,1-2,-2-1,2-2,-1-9,-3-5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3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11 236 24575,'-5'-35'0,"0"-7"0,5 39 0,0 1 0,0 0 0,0 0 0,0-1 0,0 1 0,1 0 0,-1 0 0,1-1 0,0 1 0,-1 0 0,1 0 0,0 0 0,2-3 0,0 2 0,0 1 0,0-1 0,0 1 0,1 0 0,-1 0 0,1 0 0,-1 0 0,1 0 0,0 1 0,-1 0 0,8-2 0,46-6 0,-56 9 0,20-3 0,0 0 0,0 2 0,0 1 0,0 0 0,0 2 0,0 0 0,25 7 0,-44-9 0,0 1 0,0 0 0,0-1 0,0 1 0,0 0 0,0 0 0,0 0 0,0 0 0,0 0 0,0 0 0,-1 1 0,1-1 0,0 0 0,-1 1 0,1-1 0,-1 1 0,0 0 0,0 0 0,1-1 0,-1 1 0,0 0 0,0 0 0,-1 0 0,1 0 0,0 0 0,-1 0 0,1 0 0,-1 1 0,0-1 0,0 0 0,1 0 0,-1 0 0,-1 0 0,1 0 0,0 1 0,0-1 0,-1 0 0,1 0 0,-1 0 0,0 0 0,0 0 0,0 0 0,0 0 0,0 0 0,-1 1 0,-5 8 0,1-1 0,-1 0 0,-1-1 0,0 0 0,0 0 0,-16 13 0,-4 1 0,-1-1 0,-1-1 0,-1-1 0,-35 16 0,58-30 0,21-6 0,22-5 0,17-7 0,-1-3 0,-1-2 0,-1-2 0,48-26 0,-82 36 0,0-1 0,0-1 0,-1 0 0,-1-1 0,0 0 0,0-1 0,-2-1 0,1 0 0,8-15 0,-15 22 0,1 0 0,-1 0 0,1-1 0,-2 0 0,1 0 0,-1 0 0,4-13 0,-7 19 0,-1 1 0,0-1 0,1 0 0,-1 1 0,0-1 0,0 0 0,0 1 0,0-1 0,-1 0 0,1 1 0,0-1 0,-1 0 0,1 1 0,-1-1 0,1 1 0,-3-4 0,2 3 0,-1 0 0,0 0 0,0 0 0,0 1 0,0-1 0,0 0 0,0 1 0,0-1 0,-1 1 0,1 0 0,-1 0 0,1 0 0,-6-1 0,-3-1 0,-1 1 0,0 1 0,0 0 0,0 1 0,0 0 0,0 1 0,1 0 0,-1 1 0,0 0 0,1 1 0,-1 0 0,1 1 0,0 0 0,0 1 0,0 0 0,1 1 0,-1 0 0,1 0 0,1 1 0,-1 1 0,1 0 0,-11 12 0,16-14 0,1 0 0,-1 1 0,1-1 0,1 1 0,-1-1 0,1 1 0,0 0 0,1 0 0,-1 0 0,1 0 0,1 0 0,-1 1 0,1-1 0,1 0 0,-1 0 0,1 0 0,1 0 0,-1 0 0,1 0 0,0 0 0,1 0 0,-1-1 0,1 1 0,1-1 0,-1 0 0,1 0 0,0 0 0,0 0 0,1-1 0,10 10 0,-7-8 10,0-1 0,1 0 0,-1-1 0,1 0-1,0-1 1,0 0 0,1 0 0,-1-1 0,1 0 0,13 2-1,4-1-387,1-2-1,39-2 0,-54 0 42,5 0-6489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7.46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470 53,'0'-4,"-8"-5,-8-2,0-3,-2 1,-2 11,-2 10,-1 4,-1 4,-1 3,0 3,0 2,0 1,0 4,0 3,0-2,0 4,1-1,3 0,2-3,4-2,4-1,1-2,1 0,2-1,3 0,2 1,9-5,8-1,2-4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7.86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201 6,'0'-4,"-4"2,-2 11,-4 3,0 4,-2 4,-4 2,1 2,-1 0,2 2,-1-1,3 0,-2 1,3-1,2 0,-1-1,0 1,3 0,2 4,3 1,0 0,2-1,0-2,0 0,1-1,3-5,2-2,4-4,0-1,3-2,3-4,3-2,3-4,1 0,2-2,0-1,-4-4,-1-1,-1 0,-2-2,-1-1,-3-7,1 0,-2-2,-3-3,-3-1,-3 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8.0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 39,'-5'0,"-4"0,6 0,13 0,9 0,5 0,7 0,3 0,3-4,0-2,-2-4,-3 0,-7 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8.26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51 6,'0'-5,"0"4,0 5,0 7,0 5,0 5,-4 2,-2 2,1 1,1 0,-3-5,-1-1,2 0,1 1,2 1,2 1,0-4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28.8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146 1,'5'0,"1"4,3 2,1 3,-1 5,-3 4,-2 3,-2 2,-1 6,0 2,-10 0,-3 3,-8 0,-4 3,-7-1,-2-3,-4 2,4-5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30.06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12,'0'-5,"5"0,0 4,1 6,-2 7,-1 5,-1 5,-1 2,0 1,-1 1,0 0,-1 0,1-1,0 1,4-1,2-1,-1 1,3-5,5-5,4-5,-1-5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30.30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50 53,'-4'-4,"-2"-6,1-5,-3 0,-1 7,2 8,2 9,1 7,2 5,6 3,1 2,1 0,2-3,1-3,3 1,4-5,2 1,0 0,-5-1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31.47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152 72,'0'-4,"-5"-1,0 8,-5 4,1 4,-4 6,1 7,-2 4,2 6,-2 1,2-1,-1 2,2 0,2-4,3-1,2 1,2 0,2-1,0-3,1 0,-1-2,5-5,5-6,1-14,3-7,-1-7,1-1,3-3,-1-2,0-2,2 2,-2 1,0-2,2-1,-3-1,1-1,-2-1,0-1,3 5,-3 0,2 1,1 2,-2 9,1 10,2 9,-2 7,0 0,-2 1,0 2,2 1,3-3,2 0,2-4,1 0,0-3,1-2,0-4,0-12,-4-8,-6-6,-5-4,-5-2,-3-1,-9 0,-5 0,0 1,-2 1,2 0,2 0,3 0,-1 0,1 1,-3 4,0 1,-2-1,0 0,3-2,3 4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31.91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1,'0'4,"0"6,0 6,0 3,0 3,0 3,0 0,0 1,0-1,0 1,4-5,6-6,6-5,3-4,3-8,3-8,0-10,1-2,-5-1,-1-1,-4-1,0 0,-4 0,-3 9,-4 10,-2 16,-2 9,-1 6,0 4,-1 0,1-1,-1 0,1 3,-1 1,1-1,0-2,0-2,0-4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7:32.33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22,'0'-5,"0"-5,4 3,6 12,5 8,4 7,3-1,3 6,0 2,1 1,-1 4,1 1,-1 3,5 4,0-1,0 1,-1 3,-6 2,-2 2,-4 1,-2 1,-3-4,-3 0,-4-1,-2 2,-2 0,-10-2,-3-2,-8-2,-4-5,-3-4,-1-2,0-3,1-1,-3-1,-2-5,2-1,1-3,1-1,1-2,6-7,6-6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4:53:3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24575,'-3'-1'0,"-3"10"0,-8 15 0,11-19 0,-44 67 0,34-55 0,1 2 0,0-1 0,1 2 0,1 0 0,1 0 0,-13 42 0,13-24 0,1-1 0,2 1 0,2 1 0,1-1 0,4 55 0,3-72 0,1 0 0,1-1 0,1 1 0,1-2 0,0 1 0,2-1 0,0 0 0,22 30 0,-28-45-85,-1 0 0,1 0-1,0 0 1,0-1 0,0 1-1,1-1 1,-1 0 0,1 0-1,0-1 1,0 1 0,-1-1-1,2 0 1,-1 0 0,0-1-1,7 2 1,5 0-6741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56.5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26 25,'0'-4,"-4"-1,-2-5,1 4,0 12,2 8,1 11,1 9,5 7,2 10,-1 4,0 5,3 2,-1-3,0 2,-2 0,-2-4,-2-2,4-6,1-4,-1 0,-1-5,-1 1,-2-4,0 1,-1-2,0-3,0-3,0-2,0-2,-1-14,1-12,0-7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56.77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23 543,'-4'-4,"-2"-6,1-5,0-4,2-3,5-3,3 0,5-1,-1 1,8 3,5 3,3-1,1-1,1-1,-1 0,4-2,2 0,2-1,1 5,3 0,2 1,0-2,1 4,-3-1,1 4,-1 4,-4-1,-4 2,-2 2,-1 3,-7 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56.97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 71,'0'4,"-4"2,-2 4,5 0,7-6,10-3,7-2,3-6,3-1,3-3,2 0,2-3,4 2,0-1,0 0,-1 4,-8 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57.2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1,'0'4,"0"6,0 4,0 6,0 2,0 2,0 2,0-1,0 5,0 1,0 0,0-2,0-1,0-1,0-1,0-1,0-1,4 1,2-1,3 1,1-1,-1 0,1-3,4-7,-1-4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57.35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122 99,'-9'-4,"-6"-6,-6-1,2-3,-1 1,3-1,5-3,4 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57.98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52 1,'0'8,"0"7,0 6,0 7,0 3,0 0,-8 0,-3 2,0 0,2-1,3 2,2 0,2-3,1 3,1 0,1-3,-1 3,1-1,-1-1,0-3,9 3,2 0,0-1,-2-2,1-2,4 4,3 0,-1-1,0-2,3 0,2-2,1-1,1 0,2 0,-1-1,1-4,-4-1,-1 0,-1-3,2 0,1-3,0-3,2-3,0-4,1-1,0-2,4-1,1-4,0-1,-5-9,-2-1,-2-2,0-2,-3-2,-1-2,1 0,-2-1,-4 0,0 0,-2 0,1 0,-1 0,-2 0,-2 0,-3 1,-1-1,-10 5,-8 5,-1 10,-1 5,-3 7,3 7,0 4,3 5,0 1,3 2,3 0,3 0,3 0,2-1,0 0,6 0,1 0,8-5,2-1,2-4,3-4,1-5,2-2,5-3,1-1,5-1,0 0,2-4,0-1,5-4,1 0,-4-3,-3 2,-9 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58.36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17,'0'-4,"0"-6,0 8,0 12,0 8,0 7,0 6,0 6,4 6,2-1,0 2,-2 1,-1 1,-1-2,3-2,1-2,0 0,-2-3,-1-4,-2-2,4-3,1-2,-1-1,3-5,1-2,-2 1,2-4,4-3,4-9,-1-5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58.64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1 125,'4'0,"10"0,7 0,4 0,1-4,6-2,1 1,3-3,0-1,-2-2,2 0,-2-2,-2 1,2 3,0 2,-2-1,-3 1,-2 1,0 1,-2 3,-5 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58.83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103 0,'-4'4,"-6"6,-5 1,-5 3,-2-2,2 3,9-3,14-2,11-3,8-4,4-1,5-1,7-1,5-5,3-1,3-4,5 0,6-7,6-1,-9 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59.36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298 53,'-8'0,"-7"0,-5 0,0 4,1 2,-2 3,-1 5,-2 5,5 2,0-2,0 0,2 1,5 2,0 0,2 2,3 0,-2 0,1 1,1 0,3 0,1 0,1 0,2-1,0 1,9 0,2-1,5-3,-2-2,6-4,4-4,1-5,2-2,3-3,2-1,-1-1,3-8,0-3,2-4,0-3,1-6,0-4,-3-1,-4 1,-5-4,-4 0,-6 2,-4 1,-5 2,-4-3,-1 0,-1 1,-10 1,-10 2,-7 1,-2 0,-6 6,0 1,-3 4,1 5,-1 4,-4 2,3 3,-2 1,2 1,5 0,2 0,4 4,1 1,6 3,7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1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 24575,'1'-1'0,"0"0"0,0 0 0,0 0 0,0 0 0,0 0 0,1 0 0,-1 0 0,0 0 0,0 1 0,1-1 0,-1 0 0,0 1 0,1-1 0,-1 1 0,0-1 0,1 1 0,-1 0 0,1 0 0,-1-1 0,1 1 0,-1 0 0,1 0 0,-1 1 0,1-1 0,-1 0 0,0 0 0,1 1 0,-1-1 0,1 1 0,-1-1 0,0 1 0,1-1 0,-1 1 0,0 0 0,2 1 0,-1 0 0,1 1 0,-1 0 0,0 0 0,0 0 0,0 0 0,0 0 0,-1 0 0,1 1 0,-1-1 0,0 1 0,0-1 0,0 1 0,0-1 0,0 5 0,4 59 0,-5 114 0,-3-81 0,-10 45 0,1-14 0,12-123 0,-1 0 0,1 0 0,-2 0 0,1 0 0,-5 13 0,6-21-21,0 0 0,0 0 0,0 0 0,0-1 0,-1 1 0,1 0 0,0 0 0,0 0 0,0 0 0,0 0 0,0-1 0,-1 1 0,1 0 0,0 0 0,0 0 0,0 0 0,0 0 0,-1 0 0,1 0 0,0 0 0,0-1 0,0 1 0,-1 0 0,1 0 0,0 0 0,0 0 0,0 0 0,-1 0 0,1 0 0,0 0 0,0 0 0,0 0 0,-1 0 0,1 1 0,0-1 0,0 0 0,0 0 0,-1 0 0,1 0 0,0 0 0,0 0 0,0 0 0,0 0 0,-1 1 0,1-1 0,0 0 0,0 0 0,0 0 0,0 0 0,0 0 0,0 1 0,0-1 0,-1 0 0,1 0 0,0 0 0,0 1 0,0-1 0,0 0 0,0 0 0,0 0 0,0 1 0,0-1 0,0 0 0,0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0:59.70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69 19,'0'-4,"-4"-1,-6-1,-5 2,-1 5,4 7,2 10,9 6,3 8,2 7,0 4,4 5,0 1,3 6,0 1,-2 4,-3 1,2 1,0 4,-2-1,-2 0,-1 3,-2-3,4 1,1-3,-1 0,-2-1,0-4,-1-7,-1-4,-1-5,0-7,0-4,-1-3,1-3,0-1,4-4,1-7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0.08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27 278,'0'-5,"-4"-5,-2-5,0-4,2-4,1-5,1-3,1 0,0 1,6 1,5 6,5 7,5 6,2 5,3 2,0 8,5 1,2 1,3-2,0-1,2-1,0 2,-3 2,2 2,-2 1,-2 2,-2-1,-7 3,-2-2,-6 1,0 4,-4 2,-3 2,-2 2,-12 1,-4 1,-9 0,-5 0,-4 0,0-4,-4-2,-1 1,1-4,-2 0,0-2,2-5,2-3,2-2,2-3,0-1,6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1.00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5 323,'4'0,"1"4,5 1,4 1,4-2,3-1,2-5,6-3,2 0,0-3,-1-1,-6-3,-3-3,0 0,0-1,1-2,-4-2,-4-2,-5-1,-4-2,-3 1,-2-2,-4 6,-3 0,-3 5,-9 4,-1 0,-2 2,-1 3,0 2,-1 1,-1 2,0 1,0 0,0 9,1 3,-1 3,4 3,2 4,4 1,5 2,3 0,4 0,2 0,1 1,1 3,-1 1,1 0,4-1,1-1,8-1,6-2,3 0,2 0,6-1,5 1,2-5,1-5,0-1,0-3,-1-4,1-2,-3-3,-2-1,1-10,-1-2,-2-9,-3-5,-1-2,-7 0,-5-1,-3 1,-2 0,-4 2,-3-1,-11 2,-3-1,-5 4,1 15,2 12,3 13,-1 8,2 4,1 0,3 0,1-2,2-2,1 0,0-2,0 0,9 0,2-1,4-4,0-9,-4-16,1-6,-1-6,-3-4,-3-3,-2-1,-1-1,-2 0,0 0,-1 1,1-1,3 1,2 1,5-1,4 0,4 1,3 3,3 6,-4 1,0 4,0 2,2-1,0 1,1 2,5 2,2 2,0-4,4 0,-1 1,3 1,0 2,-2 0,-3 1,-3 1,-1 4,-2 6,0 10,-5 5,-5 3,-6 0,-4 1,-3-2,-2 4,-1 1,0-1,-4-2,-2 3,1 0,-3-1,0-2,2-2,-7-5,-1-2,3-1,3-3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1.34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325 21,'0'-4,"0"-6,-4 3,-2 7,-4 8,0 11,-2 6,-4 7,-3 7,-3 5,-1 4,-2 1,0 1,0 1,0 0,4-1,1 0,5 0,0 0,3-1,3-4,3-1,3-4,2-5,9-4,4-3,8-2,4-2,3 0,5-4,2-2,2-3,5-5,3-4,2-2,-6-3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1.50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90,'5'0,"1"-4,3-2,5-3,5-1,2-2,2 0,2 3,0-2,1 1,-5 3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1.67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46,'5'0,"5"0,5 0,4 0,4 0,-3-4,-1-2,2 1,0 1,6 1,2-3,0-1,4 1,-3 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1.82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15,'4'0,"6"0,4 0,6 0,-2-4,0-2,-2 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1.95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1,'0'4,"5"1,4 1,11-2,5-1,2-1,-2-1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2.10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0,'0'4,"8"2,8-5,4-2,0-1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2.290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1,'4'0,"6"0,5 0,1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2.0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0 172 24575,'1'-2'0,"-1"1"0,1-1 0,-1 0 0,1 0 0,-1 1 0,1-1 0,0 0 0,0 1 0,0-1 0,0 1 0,0-1 0,0 1 0,1-1 0,-1 1 0,0 0 0,1-1 0,-1 1 0,1 0 0,2-1 0,37-20 0,-31 18 0,36-16 0,0 3 0,1 2 0,0 2 0,85-13 0,-84 16-83,-31 6 149,0 0-1,23-1 0,-35 5-178,0 0-1,1 0 0,-1 0 1,0 1-1,0 0 0,0 0 0,0 0 1,-1 1-1,1-1 0,0 1 0,0 0 1,5 4-1,6 5-6712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2.627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116 0,'-4'0,"-5"0,-6 0,-5 0,-2 0,-3 0,4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3.13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70 26,'0'-5,"4"0,6-1,5 2,5 0,2 2,2 6,2 1,-1 5,1 4,0 4,-5 4,-2-3,-3 0,-6 2,-3 0,-4 6,-1 2,-3 0,-3 0,-3-1,-7 3,-2 0,-7 0,-3-2,-2-6,0-2,1-1,0-3,5-1,2-3,0-4,0-3,-2-3,4-6,4-7,5-1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3.3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0,'4'0,"10"0,6 0,5 0,2 0,0 0,0 0,0 0,-1 0,-5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3.55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46,'8'0,"4"-5,2 0,5 0,2 0,2-2,2 0,0 1,-4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3.71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11,'4'0,"5"0,11 0,5 0,2 0,2 0,-1 0,0-5,-6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3.86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0,'8'0,"8"0,8 0,6 0,0 0,1 0,-6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4.57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369 123,'-4'-4,"-2"-5,1-6,0-5,2-2,-3-3,0 8,4 7,4 13,9 10,2 8,5 8,-2 3,0 1,-1-1,-5 2,-3 0,1 2,0 4,-2 3,2 2,-1 3,0 1,-2 5,-3 2,0 3,-10 5,-3 0,-4 1,1-2,-2-3,2-3,-5-3,-3-3,-3-1,0-5,-1-2,0-4,0-4,4-4,3-4,-1-1,0-6,2-2,1-4,-1-4,2 0,0-1,-1-2,1 1,4-9,5-8,2-7,-5 0,-2 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8.05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50 21,'-4'0,"-2"-4,-3-5,-1 2,2 7,2 8,2 6,1 5,11 4,3 2,-1 1,3-4,-1-1,2-5,-2-1,2-2,2-4,-2 0,2 0,2-3,2-1,1-3,3-1,0 0,1-1,0-1,0 1,0-1,0-3,0-2,-1 1,1-4,0 1,-1 1,1-3,0-3,-1 0,1-1,0 1,-1-1,1 1,-5-1,-1 2,1 3,0 3,2-1,1-1,0 3,1 1,1 1,0 2,0-4,0 0,4 0,1 1,0 1,-1 1,-1 2,-2 8,0 3,-1 0,0 1,-1 0,1 2,-1-2,1 2,3 2,3 2,-2-1,0 1,-1-4,-1 1,-2 2,1-2,-2 1,1 1,-1 3,1-3,-5 0,-1-2,-4-1,0-1,1-4,-2-7,-3-9,0-2,-1-9,2-5,-2-3,-2-1,2 4,-1 1,3 5,-2 1,2 0,4 1,2 0,3 2,3 0,0 1,1 3,0 3,0-2,0 1,5 1,0 2,0 2,-1 0,-1 2,3 0,0 0,-1 0,4 1,-1-1,-2 0,3 5,0 0,-3 0,3 0,0 2,-3 1,-1-2,2 3,0 0,-2-2,-1-2,-1 2,-2 1,-1-2,0 2,-1 0,1-1,-1-2,0 2,1 0,0-1,-1-1,1-2,-1-2,1 0,0-1,-1 0,1-1,-4-7,-2-4,0-3,1-3,2 1,1-1,-4-1,0 3,0-1,-3-1,-4 2,-4 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8.95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1,'4'0,"1"0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9.12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0,'0'4,"0"6,4 1,6-2,6-1,-1-4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2.4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26 24575,'-4'0'0,"-2"4"0,-3 1 0,-1 5 0,10 0 0,13-2 0,9-2 0,5-2 0,2-6 0,0-2 0,3-1 0,1-8 0,3-2 0,0-2 0,-7 1-8191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9.2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0,'0'4,"9"2,2-1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9.46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1,'0'4,"0"6,0 5,0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9.6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09.80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 1,'0'4,"-4"1,-1 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0.03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29 0,'-4'0,"-2"4,-3 2,-1 3,10 1,9-2,3-1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1.61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23 26,'-4'0,"-2"0,1-5,0-5,2-1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2.62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6,'5'0,"0"-4,0 3,0 5,2 7,0 6,0 7,-3 5,-1 1,3 5,1-1,-1 3,2 0,0-3,-1 1,-2 0,3-3,-1-3,-1-1,-2-2,3-1,0 0,-1-1,3 0,-1 1,-1-1,-2-8,-6-11,-3-6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2.91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1 299,'0'-5,"4"0,6-9,5-1,4-3,4 1,1 1,6 2,1-1,4-1,1-3,-3 2,3 0,-2 2,-1 1,-3 1,2 0,-1 1,0-1,-2 2,-2 2,-1 4,0 1,-2 3,-4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3.173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0 147,'0'4,"5"2,0-5,5-2,8-6,5-1,4-3,1-1,4-2,0 2,0 2,-1-1,-3 2,-1 2,3-3,0 2,0 1,-1 3,-2 1,4-3,0 0,-1 1,-1 1,-6 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3.4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0,'0'4,"0"6,0 5,0 4,4 4,2 1,-1 1,-1 1,-1 0,-1-1,-1 1,4-1,0 0,1-1,-2 1,3 0,0-1,-1 1,-2 0,4-1,-1 1,3-5,0-9,-1-15,1-8,-1-4,-1-1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4:32.7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214 8 24575,'-15'-4'0,"15"3"0,-1 1 0,1 0 0,-1-1 0,1 1 0,-1 0 0,1 0 0,-1-1 0,0 1 0,1 0 0,-1 0 0,1 0 0,-1 0 0,0 0 0,1 0 0,-1 0 0,0 0 0,1 0 0,-1 0 0,1 0 0,-1 0 0,0 1 0,1-1 0,-1 0 0,1 0 0,-1 0 0,1 1 0,-1-1 0,1 0 0,-1 1 0,1-1 0,-1 1 0,1-1 0,-1 1 0,1-1 0,-1 0 0,1 1 0,0-1 0,-1 1 0,1 0 0,0-1 0,0 1 0,-1-1 0,1 1 0,0-1 0,0 1 0,0 0 0,-4 10 0,1-1 0,0 0 0,1 1 0,0-1 0,0 1 0,1 0 0,1 18 0,-2 17 0,-102 502 0,82-452 0,13-46 0,6-32 0,0 0 0,-9 29 0,7-37 0,6-15 0,-1 3 0,1 0 0,0 1 0,0-1 0,0 0 0,0 0 0,0 1 0,0-1 0,0 1 0,1-1 0,-1 1 0,2-2 0,6-2 0,0 0 0,0 1 0,1 0 0,-1 1 0,1 0 0,0 0 0,0 1 0,0 1 0,0-1 0,14 1 0,19 1 0,43 5 0,-80-5 0,83 12 60,-52-6-773,54 2 1,-70-8-6114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3.838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1 103,'0'4,"0"6,0 5,0 4,4 0,1-1,5 2,4 2,4 0,3-2,2-5,2-6,1-3,-5-8,-1-3,-4-5,-1-1,-3-7,-3-4,-4-3,-2-1,-1-1,-2 0,-1 1,1 0,-5 5,-1 2,-4 4,-9 5,-4 3,-4 4,-1 2,5 5,1 2,5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4.54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101 10,'0'-4,"-9"-1,-2 8,0 8,2 6,3 4,2 4,-2 5,0 2,0-1,2 0,2 1,1 1,-4-1,-1 1,1 1,1-3,1 3,2 0,0 1,1 1,0-3,8 1,3 0,0-2,2-2,-1 2,1-1,3 0,3-2,3-2,1-1,1 0,1-6,0-5,0-2,1-2,-1-4,-1-3,1-1,0-3,0 0,-1 0,1-9,-1-3,1-3,0 1,0-2,-1 2,1 0,-5-3,-1-3,-4-1,0-2,-3-1,1-1,-1 0,-4 0,-2 0,-3 0,-2 0,0 0,-2 1,-8-1,-3 0,-3 5,-4 5,-2 5,-3 5,0 7,-1 3,4 6,1 4,4 4,5 3,4 2,4 1,1 1,2-1,1 1,0-1,0 0,4 0,1 0,8 0,2-1,2-3,2-2,2 0,1-2,2-6,0-3,4 0,2 0,-1-3,-1-1,-1-2,3-1,1 0,-2-1,-1-9,-2-3,-4-3,-3 1,-1-2,1-2,-3 2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4.84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78 26,'-9'-8,"-6"-4,-2 6,3 11,4 10,3 6,3 3,2 7,6 2,2 4,0-1,3 3,1-2,2-2,-1 0,2-1,-1-1,-3-4,2-1,2-2,0-1,-3-1,1 1,-1-1,2 0,-1 0,2-4,2-1,0-4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5.151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1 112,'0'4,"0"-3,4-5,1-7,1-10,-2-5,-1-2,-1 7,-1 16,-5 8,-2 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7.286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498 493,'0'-4,"-4"-1,-6-1,-1-2,10-1,5-2,1-4,1-4,-10 2,-8 3,-6 5,-5 3,-1 3,-3 2,1 5,0 3,0 7,-4 7,-1 3,1 2,1 0,1 5,1 1,2 0,0 2,0-1,5 0,6-3,5 2,3 0,4-1,2-2,5-2,2-1,7-1,7-4,7-2,79-13,63-65,7-32,-27-5,-38 7,-39 9,-32 10,-22 9,-15 6,-8 4,-3 6,-1 3,1 5,-2 3,0 4,2 3,-3 2,1 0,-2 6,-4 1,2 12,1 11,4 9,4 7,1 7,2 4,1 4,0 6,1 2,0 4,-1 1,1 0,-1 2,0-1,4 0,2 0,7 0,3-5,1-1,4-5,5-3,3-1,1-1,-1-3,4-7,-1-2,0-2,1-4,1 0,-2-3,2-4,-1-3,-1-3,-2-1,-3-11,0-7,-6-9,-2-5,-5-1,-3 0,-5 1,-3 2,-2 1,-2 1,-3 1,-7 5,-1 1,2 12,2 12,-1 10,1 5,1 4,2 2,2 2,2-1,0-1,1 0,5 0,5-1,10-5,5 0,3-5,1-5,-1-3,4-4,0-1,-1-2,-1-1,-2 0,-2-4,0-2,-1-7,-1-2,-3-2,-3-2,-3-2,0-2,-3 0,-4-5,-2-2,-3 1,-2 0,-1-2,0 0,-1 1,0-3,-3 1,-2 1,-4 2,0 3,-7 0,0 2,-2 0,-2 5,-1 1,3 0,0 3,0 1,-2 2,-1 3,-1 4,-1-1,0 0,-1 1,0 2,0 10,0 4,5 5,1-1,3 5,2 5,2 2,3 1,3-1,4 1,0-1,2-1,9 0,3 0,7 0,10-1,3 1,5-5,1-1,2-4,-2-4,1 0,-2-2,2-2,-2-3,0-2,0-1,-4-9,-2-4,-3-3,-2 0,-1-5,0-4,-5-1,-2-2,-3 1,-5-1,-3 2,0-1,0 1,-2 0,-1 1,-2-1,-1 0,-1 1,5 3,0 3,0-2,-1 0,3 2,0 14,3 6,0 8,3 6,-2 5,-2 3,2 1,-1 5,1 2,0-1,-3-1,2 2,0 1,1-2,-1-1,-2-3,-2 4,-2 0,-3-1,0-1,-1-2,-5-5,-5-7,-5-5,-5-5,1-7,0-4,4-4,7-1,14-3,15 2,7 2,4 3,0 3,4 1,-1 3,-2 0,2 0,3 1,0-1,1 1,-1-1,-4 0,2 0,-2 0,2-4,-1-1,-2-1,-2-2,-3-1,-2-3,-1-3,0-3,-5-4,-1 3,-1 1,-2-2,0-1,-3-6,-4-2,2 0,-3 0,-1 1,-2 1,-3 1,-1 1,0 0,-6 1,-1-1,-8 5,-6 5,-3 1,-3 4,0 2,-1 4,0 1,2 11,-1 3,5 4,2 0,0 6,2 3,1 1,3 2,4 0,2 3,4 2,2-2,1 0,8-3,4 4,4 1,-1-2,5-1,4-2,5-1,3 0,0-1,3-1,4-4,-1-1,2-4,2 0,-1-3,0-4,2-2,-7-3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7.682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175 11,'-5'0,"0"-4,-5-1,0 4,-3 2,2 5,1 6,-1 6,2 3,-3 2,2 2,-3 5,2 1,2 4,3 1,-2 1,1 4,1 3,2-2,1 1,2 1,1-3,0 0,0 2,9-3,2-3,0-1,2-1,-2-2,3-4,-3 3,7-5,-1-3,2 0,1-1,2-4,1-2,1-2,0-5,1-4,0-3,0-2,0-1,-4-9,-2-3,0-3,-3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31:18.034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6,'0'-4,"0"3,4 1,2 5,7 2,3 4,1 4,4 3,1-1,6 2,2 0,0 2,4 6,-1 2,0 5,-3 0,-2 4,-1 3,-1 3,-2 2,-3 3,-3 0,-3 5,-5 2,-4-5,-2-3,-3 0,-1-1,-1-4,0-1,-4-3,-1-4,0-4,-7-3,-1-2,-3-2,-2 0,-3-4,3-6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56.865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374 572,'0'5,"4"0,2-4,8-2,10-5,9-7,-1-4,-2 0,-5-1,-8-1,-2 2,-4 0,-3-2,-4-1,-2-2,-10 3,-7 5,-6 4,-4 5,-1 2,-5 7,-1 2,0 4,-2 1,0 7,1 4,-1 3,0 1,3 1,1-1,2 0,2 4,1 1,0-1,5 4,1-1,5-1,4 2,3-1,4-1,2-2,9 2,8 0,10-6,4-2,5-6,6-6,4-5,2-3,7-3,1-2,1-4,3-2,0-7,-2-7,-2-3,2-2,0-1,-6-3,-3-2,-5-4,-2 1,-4-3,-3 2,-9-3,-3-2,-2-2,-4-4,0 0,-4-2,-3-1,-4 5,-2 0,-2 1,-1 3,0 4,-1 5,1 2,-5 4,-1 1,-4 5,-4 6,-4 5,-3 5,-3 2,4 6,0 3,0 7,3 7,0 4,4 1,-1 5,2 1,3 4,4 4,1 4,3 2,1 2,0 2,1 0,8 0,2-4,4-2,0-4,4 0,5-3,1-4,2-3,-1-2,5-2,0-5,4-7,0-1,2-3,4-3,3-3,2-10,2-4,1-5,1 0,-4-5,-2 0,-4 0,-4-2,-5 0,-2-1,-7-1,-3-1,-5 0,-4 0,-4 1,-4-1,-1 0,-5 4,-7 6,-5 5,-5 5,-2 3,-1 1,-2 2,0 4,0 2,1 0,-1 2,1 0,1 3,-1-1,0 2,1-2,3 3,2 2,0-2,3 2,0 2,3 2,3 2,4 1,7-3,3-1,10-4,1 1,8-4,3-3,3 1,-1-1,4-2,0-3,0-1,2-2,-1-1,-1 0,-2-9,-2-2,-1-5,-2-3,0 2,-5-5,-10 6,-6 10,-9 5,-2 8,-2 6,7 1,2 3,10-2,8-3,5-4,2-3,2-3,0-1,-1-1,5-5,0-1,0-5,-2 1,-1-7,-2-5,0-3,-1-1,-1 0,1-1,3-3,2-1,-4 0,-3-2,0 0,-5-3,-1 0,-4-2,-3 2,0 2,-1 3,-3 3,-2 1,-1 2,-2 0,-1 1,-4 4,-2 14,0 13,1 8,2 6,1 5,1 1,0 0,1 0,1 0,-1-1,0-1,0 0,0 0,1 0,3-1,1 1,5 0,4-1,4 1,3-1,3 1,1-5,4-1,6 1,2 0,2-2,-1-1,-3-3,-3 0,-3-2,-6 1,-3-1,-5 0,-13 4,-16-2,-9 2,-5-3,-7-3,0-3,0 1,-1-1,0-1,3-2,3-2,2-1,1 0,2-9,0-4,5-3,6-4,5-2,12-3,6 0,10-1,6 4,2 1,6 0,1-1,3-1,4 3,3 1,3-1,1-1,-3-2,0-1,-1 4,-2 0,-1-1,-2 0,-1-2,-1-1,0-1,-1 0,-2-1,-4 0,-2 0,-2 5,-1 0,-5 1,-5-2,-6 0,-8 2,-9 5,-12 5,-5 4,-4 6,-1 4,5 5,2 1,5 2,2 4,3 3,0 2,2 2,3 1,3 0,2 0,6 0,10 0,4 0,3-4,2-2,1-4,2 0,0-3,0 1,0-2,1 2,-1 2,0 3,-5 3,-5 2,-5 1,-14-3,-9-2,-7-3,-4-5,-3 0,0-1,0-4,0-1,-3-3,-1-1,0 3,2 2,-3-2,0 0,1-1,2-2,1 0,2-1,13-4,9-2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57.19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12 15,'-5'0,"-1"4,5 2,11-5,12-2,6-2,7-3,2-2,-6 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4T05:28:57.369"/>
    </inkml:context>
    <inkml:brush xml:id="br0">
      <inkml:brushProperty name="width" value="0.2" units="cm"/>
      <inkml:brushProperty name="height" value="1.2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64,'9'0,"2"-4,8-2,5-3,3-1,4-3,2 1,-4 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23F5-E2D9-F12C-0D91-BC0188E08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C8CA7-3B41-4C63-5A91-F0FFD3C0F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B1806-FAAB-C4D2-8E93-5B5B0201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09828-A242-CC16-18BC-0670C3F6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30853-508B-BE80-8039-F49C5873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05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2EED-B412-4BD0-4632-11F72A31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27000-73A5-0CA0-6C7B-18945286D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8C065-AB2C-FB35-8C56-81BEBB59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40B3-806A-890B-CE97-0C795E240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1BF4D-04D0-3CFD-33C6-39243427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65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F038E-D4BB-D2E0-EF76-D9D99E240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CFA07-7951-168E-23A2-74A2BB888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12C9F-4B08-8042-AA41-DB20ED29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70540-6342-6A10-2BA7-B5767D455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E8440-D8F7-A313-036D-507FCC4B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64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04AD-3A15-0E2E-C6F8-7FB3002A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CAB6A-1371-D714-E27A-8593AC536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7BD0-67D3-4416-E317-887377DA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C1FE5-9070-055F-F69C-6997D2D3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2CC7B-9ED4-9BE6-622A-42F4B285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0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14D6D-091D-2ACB-D141-875AB895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62325-1EF2-93CF-1347-C7B828FD3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F38FC-3FB7-D996-31B9-0D880040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C4E7-A8EB-C3B7-A52E-62CF5012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32044-092F-7931-3FD4-29997AA2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89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B1AC-915D-2B11-4916-94DB0513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2D7B-2364-24C2-0F3E-268795BEC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FD2C9-5788-75B2-FB29-0C42D184D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4D147-E9F6-2F47-D51A-B7722547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8BF71-9739-5573-49B5-4AAA1E0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3C171-3D14-4555-7694-BBB15BEF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35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E9F3-B55B-10DA-F99E-EA8BFAF9D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8AA46-09BB-050B-19B8-DAC015321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58CBF-14CB-D5C3-6BD8-7566E9F78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BA75F-0464-7296-0B0F-1E11DD0D8D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1C052-3E1E-4F18-9403-C59656225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7A6FD8-223D-480A-8CFA-79DDC0E01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BA51FB-78B9-8B13-C762-1203228A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8CAA43-8170-772F-8AE9-8CA2C788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76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79EE-7746-F713-C75E-3D00763D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D9635-0F67-E0A2-DEFE-F9D001934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20F8A-A154-C2FB-378A-EB2CD5DC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77544-0F6D-91B8-2239-24BE14E6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32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869D1-06E0-2BAD-8EE1-DC24FD73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7DB93A-FBBC-36C3-5E89-8D45D8BB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B36E-1FCA-A850-1617-E3372E31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96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70C8-1A9A-63AB-830D-064A524A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C165-8052-AB74-12D1-618448EA1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B6A43-B490-6FA7-E1DD-FE0A1EC18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7ECD8-A08D-892B-1789-D80CD695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981B7-E3FE-F774-E0C3-8B27B55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9794-90B2-6D8F-B81A-9A8B0B42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08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FDF6-1549-66D1-EF15-5558F0D8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9AC00-F933-532E-AD77-EC3A68442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8EE37-A8F1-B3BB-A286-895202B5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94917-853F-733A-75CD-FD8A4339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2A4D0-E325-9677-8397-F9AF98D1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1B673-82D5-1E66-03B7-146C57AB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10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358EE-A2EB-4D67-848D-C492703A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C9514-DD44-01D2-CD2C-FAB787293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0C84B-FB28-1FCD-7DFF-054D35C50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3CA5-0A8B-43DB-B8C4-5059BA32808C}" type="datetimeFigureOut">
              <a:rPr lang="en-IN" smtClean="0"/>
              <a:t>04-01-2024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DA957-0380-E920-3BB4-21C1E88B7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8F8AA-C2FB-64A6-CDB8-7788A359B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E9A55-5E6A-40C7-AD75-D2ABAFC7B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74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0.png"/><Relationship Id="rId18" Type="http://schemas.openxmlformats.org/officeDocument/2006/relationships/customXml" Target="../ink/ink349.xml"/><Relationship Id="rId26" Type="http://schemas.openxmlformats.org/officeDocument/2006/relationships/customXml" Target="../ink/ink353.xml"/><Relationship Id="rId39" Type="http://schemas.openxmlformats.org/officeDocument/2006/relationships/image" Target="../media/image1540.png"/><Relationship Id="rId21" Type="http://schemas.openxmlformats.org/officeDocument/2006/relationships/image" Target="../media/image1450.png"/><Relationship Id="rId34" Type="http://schemas.openxmlformats.org/officeDocument/2006/relationships/customXml" Target="../ink/ink357.xml"/><Relationship Id="rId42" Type="http://schemas.openxmlformats.org/officeDocument/2006/relationships/customXml" Target="../ink/ink361.xml"/><Relationship Id="rId7" Type="http://schemas.openxmlformats.org/officeDocument/2006/relationships/image" Target="../media/image1380.png"/><Relationship Id="rId2" Type="http://schemas.openxmlformats.org/officeDocument/2006/relationships/image" Target="../media/image295.png"/><Relationship Id="rId16" Type="http://schemas.openxmlformats.org/officeDocument/2006/relationships/customXml" Target="../ink/ink348.xml"/><Relationship Id="rId29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3.xml"/><Relationship Id="rId11" Type="http://schemas.openxmlformats.org/officeDocument/2006/relationships/image" Target="../media/image1400.png"/><Relationship Id="rId24" Type="http://schemas.openxmlformats.org/officeDocument/2006/relationships/customXml" Target="../ink/ink352.xml"/><Relationship Id="rId32" Type="http://schemas.openxmlformats.org/officeDocument/2006/relationships/customXml" Target="../ink/ink356.xml"/><Relationship Id="rId37" Type="http://schemas.openxmlformats.org/officeDocument/2006/relationships/image" Target="../media/image1530.png"/><Relationship Id="rId40" Type="http://schemas.openxmlformats.org/officeDocument/2006/relationships/customXml" Target="../ink/ink360.xml"/><Relationship Id="rId45" Type="http://schemas.openxmlformats.org/officeDocument/2006/relationships/image" Target="../media/image298.png"/><Relationship Id="rId5" Type="http://schemas.openxmlformats.org/officeDocument/2006/relationships/image" Target="../media/image1370.png"/><Relationship Id="rId15" Type="http://schemas.openxmlformats.org/officeDocument/2006/relationships/image" Target="../media/image1420.png"/><Relationship Id="rId23" Type="http://schemas.openxmlformats.org/officeDocument/2006/relationships/image" Target="../media/image1460.png"/><Relationship Id="rId28" Type="http://schemas.openxmlformats.org/officeDocument/2006/relationships/customXml" Target="../ink/ink354.xml"/><Relationship Id="rId36" Type="http://schemas.openxmlformats.org/officeDocument/2006/relationships/customXml" Target="../ink/ink358.xml"/><Relationship Id="rId10" Type="http://schemas.openxmlformats.org/officeDocument/2006/relationships/customXml" Target="../ink/ink345.xml"/><Relationship Id="rId19" Type="http://schemas.openxmlformats.org/officeDocument/2006/relationships/image" Target="../media/image1440.png"/><Relationship Id="rId31" Type="http://schemas.openxmlformats.org/officeDocument/2006/relationships/image" Target="../media/image1500.png"/><Relationship Id="rId44" Type="http://schemas.openxmlformats.org/officeDocument/2006/relationships/customXml" Target="../ink/ink362.xml"/><Relationship Id="rId4" Type="http://schemas.openxmlformats.org/officeDocument/2006/relationships/customXml" Target="../ink/ink342.xml"/><Relationship Id="rId9" Type="http://schemas.openxmlformats.org/officeDocument/2006/relationships/image" Target="../media/image1390.png"/><Relationship Id="rId14" Type="http://schemas.openxmlformats.org/officeDocument/2006/relationships/customXml" Target="../ink/ink347.xml"/><Relationship Id="rId22" Type="http://schemas.openxmlformats.org/officeDocument/2006/relationships/customXml" Target="../ink/ink351.xml"/><Relationship Id="rId27" Type="http://schemas.openxmlformats.org/officeDocument/2006/relationships/image" Target="../media/image1480.png"/><Relationship Id="rId30" Type="http://schemas.openxmlformats.org/officeDocument/2006/relationships/customXml" Target="../ink/ink355.xml"/><Relationship Id="rId35" Type="http://schemas.openxmlformats.org/officeDocument/2006/relationships/image" Target="../media/image1520.png"/><Relationship Id="rId43" Type="http://schemas.openxmlformats.org/officeDocument/2006/relationships/image" Target="../media/image297.png"/><Relationship Id="rId8" Type="http://schemas.openxmlformats.org/officeDocument/2006/relationships/customXml" Target="../ink/ink344.xml"/><Relationship Id="rId3" Type="http://schemas.openxmlformats.org/officeDocument/2006/relationships/image" Target="../media/image296.png"/><Relationship Id="rId12" Type="http://schemas.openxmlformats.org/officeDocument/2006/relationships/customXml" Target="../ink/ink346.xml"/><Relationship Id="rId17" Type="http://schemas.openxmlformats.org/officeDocument/2006/relationships/image" Target="../media/image1430.png"/><Relationship Id="rId25" Type="http://schemas.openxmlformats.org/officeDocument/2006/relationships/image" Target="../media/image1470.png"/><Relationship Id="rId33" Type="http://schemas.openxmlformats.org/officeDocument/2006/relationships/image" Target="../media/image1510.png"/><Relationship Id="rId38" Type="http://schemas.openxmlformats.org/officeDocument/2006/relationships/customXml" Target="../ink/ink359.xml"/><Relationship Id="rId20" Type="http://schemas.openxmlformats.org/officeDocument/2006/relationships/customXml" Target="../ink/ink350.xml"/><Relationship Id="rId41" Type="http://schemas.openxmlformats.org/officeDocument/2006/relationships/image" Target="../media/image155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4.xml"/><Relationship Id="rId21" Type="http://schemas.openxmlformats.org/officeDocument/2006/relationships/image" Target="../media/image309.png"/><Relationship Id="rId42" Type="http://schemas.openxmlformats.org/officeDocument/2006/relationships/customXml" Target="../ink/ink382.xml"/><Relationship Id="rId47" Type="http://schemas.openxmlformats.org/officeDocument/2006/relationships/image" Target="../media/image322.png"/><Relationship Id="rId63" Type="http://schemas.openxmlformats.org/officeDocument/2006/relationships/image" Target="../media/image330.png"/><Relationship Id="rId68" Type="http://schemas.openxmlformats.org/officeDocument/2006/relationships/customXml" Target="../ink/ink395.xml"/><Relationship Id="rId16" Type="http://schemas.openxmlformats.org/officeDocument/2006/relationships/customXml" Target="../ink/ink369.xml"/><Relationship Id="rId11" Type="http://schemas.openxmlformats.org/officeDocument/2006/relationships/image" Target="../media/image304.png"/><Relationship Id="rId24" Type="http://schemas.openxmlformats.org/officeDocument/2006/relationships/customXml" Target="../ink/ink373.xml"/><Relationship Id="rId32" Type="http://schemas.openxmlformats.org/officeDocument/2006/relationships/customXml" Target="../ink/ink377.xml"/><Relationship Id="rId37" Type="http://schemas.openxmlformats.org/officeDocument/2006/relationships/image" Target="../media/image317.png"/><Relationship Id="rId40" Type="http://schemas.openxmlformats.org/officeDocument/2006/relationships/customXml" Target="../ink/ink381.xml"/><Relationship Id="rId45" Type="http://schemas.openxmlformats.org/officeDocument/2006/relationships/image" Target="../media/image321.png"/><Relationship Id="rId53" Type="http://schemas.openxmlformats.org/officeDocument/2006/relationships/image" Target="../media/image325.png"/><Relationship Id="rId58" Type="http://schemas.openxmlformats.org/officeDocument/2006/relationships/customXml" Target="../ink/ink390.xml"/><Relationship Id="rId66" Type="http://schemas.openxmlformats.org/officeDocument/2006/relationships/customXml" Target="../ink/ink394.xml"/><Relationship Id="rId74" Type="http://schemas.openxmlformats.org/officeDocument/2006/relationships/customXml" Target="../ink/ink398.xml"/><Relationship Id="rId79" Type="http://schemas.openxmlformats.org/officeDocument/2006/relationships/image" Target="../media/image338.png"/><Relationship Id="rId5" Type="http://schemas.openxmlformats.org/officeDocument/2006/relationships/image" Target="../media/image301.png"/><Relationship Id="rId61" Type="http://schemas.openxmlformats.org/officeDocument/2006/relationships/image" Target="../media/image329.png"/><Relationship Id="rId19" Type="http://schemas.openxmlformats.org/officeDocument/2006/relationships/image" Target="../media/image308.png"/><Relationship Id="rId14" Type="http://schemas.openxmlformats.org/officeDocument/2006/relationships/customXml" Target="../ink/ink368.xml"/><Relationship Id="rId22" Type="http://schemas.openxmlformats.org/officeDocument/2006/relationships/customXml" Target="../ink/ink372.xml"/><Relationship Id="rId27" Type="http://schemas.openxmlformats.org/officeDocument/2006/relationships/image" Target="../media/image312.png"/><Relationship Id="rId30" Type="http://schemas.openxmlformats.org/officeDocument/2006/relationships/customXml" Target="../ink/ink376.xml"/><Relationship Id="rId35" Type="http://schemas.openxmlformats.org/officeDocument/2006/relationships/image" Target="../media/image316.png"/><Relationship Id="rId43" Type="http://schemas.openxmlformats.org/officeDocument/2006/relationships/image" Target="../media/image320.png"/><Relationship Id="rId48" Type="http://schemas.openxmlformats.org/officeDocument/2006/relationships/customXml" Target="../ink/ink385.xml"/><Relationship Id="rId56" Type="http://schemas.openxmlformats.org/officeDocument/2006/relationships/customXml" Target="../ink/ink389.xml"/><Relationship Id="rId64" Type="http://schemas.openxmlformats.org/officeDocument/2006/relationships/customXml" Target="../ink/ink393.xml"/><Relationship Id="rId69" Type="http://schemas.openxmlformats.org/officeDocument/2006/relationships/image" Target="../media/image333.png"/><Relationship Id="rId77" Type="http://schemas.openxmlformats.org/officeDocument/2006/relationships/image" Target="../media/image337.png"/><Relationship Id="rId8" Type="http://schemas.openxmlformats.org/officeDocument/2006/relationships/customXml" Target="../ink/ink365.xml"/><Relationship Id="rId51" Type="http://schemas.openxmlformats.org/officeDocument/2006/relationships/image" Target="../media/image324.png"/><Relationship Id="rId72" Type="http://schemas.openxmlformats.org/officeDocument/2006/relationships/customXml" Target="../ink/ink397.xml"/><Relationship Id="rId3" Type="http://schemas.openxmlformats.org/officeDocument/2006/relationships/image" Target="../media/image300.png"/><Relationship Id="rId12" Type="http://schemas.openxmlformats.org/officeDocument/2006/relationships/customXml" Target="../ink/ink367.xml"/><Relationship Id="rId17" Type="http://schemas.openxmlformats.org/officeDocument/2006/relationships/image" Target="../media/image307.png"/><Relationship Id="rId25" Type="http://schemas.openxmlformats.org/officeDocument/2006/relationships/image" Target="../media/image311.png"/><Relationship Id="rId33" Type="http://schemas.openxmlformats.org/officeDocument/2006/relationships/image" Target="../media/image315.png"/><Relationship Id="rId38" Type="http://schemas.openxmlformats.org/officeDocument/2006/relationships/customXml" Target="../ink/ink380.xml"/><Relationship Id="rId46" Type="http://schemas.openxmlformats.org/officeDocument/2006/relationships/customXml" Target="../ink/ink384.xml"/><Relationship Id="rId59" Type="http://schemas.openxmlformats.org/officeDocument/2006/relationships/image" Target="../media/image328.png"/><Relationship Id="rId67" Type="http://schemas.openxmlformats.org/officeDocument/2006/relationships/image" Target="../media/image332.png"/><Relationship Id="rId20" Type="http://schemas.openxmlformats.org/officeDocument/2006/relationships/customXml" Target="../ink/ink371.xml"/><Relationship Id="rId41" Type="http://schemas.openxmlformats.org/officeDocument/2006/relationships/image" Target="../media/image319.png"/><Relationship Id="rId54" Type="http://schemas.openxmlformats.org/officeDocument/2006/relationships/customXml" Target="../ink/ink388.xml"/><Relationship Id="rId62" Type="http://schemas.openxmlformats.org/officeDocument/2006/relationships/customXml" Target="../ink/ink392.xml"/><Relationship Id="rId70" Type="http://schemas.openxmlformats.org/officeDocument/2006/relationships/customXml" Target="../ink/ink396.xml"/><Relationship Id="rId75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4.xml"/><Relationship Id="rId15" Type="http://schemas.openxmlformats.org/officeDocument/2006/relationships/image" Target="../media/image306.png"/><Relationship Id="rId23" Type="http://schemas.openxmlformats.org/officeDocument/2006/relationships/image" Target="../media/image310.png"/><Relationship Id="rId28" Type="http://schemas.openxmlformats.org/officeDocument/2006/relationships/customXml" Target="../ink/ink375.xml"/><Relationship Id="rId36" Type="http://schemas.openxmlformats.org/officeDocument/2006/relationships/customXml" Target="../ink/ink379.xml"/><Relationship Id="rId49" Type="http://schemas.openxmlformats.org/officeDocument/2006/relationships/image" Target="../media/image323.png"/><Relationship Id="rId57" Type="http://schemas.openxmlformats.org/officeDocument/2006/relationships/image" Target="../media/image327.png"/><Relationship Id="rId10" Type="http://schemas.openxmlformats.org/officeDocument/2006/relationships/customXml" Target="../ink/ink366.xml"/><Relationship Id="rId31" Type="http://schemas.openxmlformats.org/officeDocument/2006/relationships/image" Target="../media/image314.png"/><Relationship Id="rId44" Type="http://schemas.openxmlformats.org/officeDocument/2006/relationships/customXml" Target="../ink/ink383.xml"/><Relationship Id="rId52" Type="http://schemas.openxmlformats.org/officeDocument/2006/relationships/customXml" Target="../ink/ink387.xml"/><Relationship Id="rId60" Type="http://schemas.openxmlformats.org/officeDocument/2006/relationships/customXml" Target="../ink/ink391.xml"/><Relationship Id="rId65" Type="http://schemas.openxmlformats.org/officeDocument/2006/relationships/image" Target="../media/image331.png"/><Relationship Id="rId73" Type="http://schemas.openxmlformats.org/officeDocument/2006/relationships/image" Target="../media/image335.png"/><Relationship Id="rId78" Type="http://schemas.openxmlformats.org/officeDocument/2006/relationships/customXml" Target="../ink/ink400.xml"/><Relationship Id="rId4" Type="http://schemas.openxmlformats.org/officeDocument/2006/relationships/customXml" Target="../ink/ink363.xml"/><Relationship Id="rId9" Type="http://schemas.openxmlformats.org/officeDocument/2006/relationships/image" Target="../media/image303.png"/><Relationship Id="rId13" Type="http://schemas.openxmlformats.org/officeDocument/2006/relationships/image" Target="../media/image305.png"/><Relationship Id="rId18" Type="http://schemas.openxmlformats.org/officeDocument/2006/relationships/customXml" Target="../ink/ink370.xml"/><Relationship Id="rId39" Type="http://schemas.openxmlformats.org/officeDocument/2006/relationships/image" Target="../media/image318.png"/><Relationship Id="rId34" Type="http://schemas.openxmlformats.org/officeDocument/2006/relationships/customXml" Target="../ink/ink378.xml"/><Relationship Id="rId50" Type="http://schemas.openxmlformats.org/officeDocument/2006/relationships/customXml" Target="../ink/ink386.xml"/><Relationship Id="rId55" Type="http://schemas.openxmlformats.org/officeDocument/2006/relationships/image" Target="../media/image326.png"/><Relationship Id="rId76" Type="http://schemas.openxmlformats.org/officeDocument/2006/relationships/customXml" Target="../ink/ink399.xml"/><Relationship Id="rId7" Type="http://schemas.openxmlformats.org/officeDocument/2006/relationships/image" Target="../media/image302.png"/><Relationship Id="rId71" Type="http://schemas.openxmlformats.org/officeDocument/2006/relationships/image" Target="../media/image334.png"/><Relationship Id="rId2" Type="http://schemas.openxmlformats.org/officeDocument/2006/relationships/image" Target="../media/image299.png"/><Relationship Id="rId29" Type="http://schemas.openxmlformats.org/officeDocument/2006/relationships/image" Target="../media/image3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9.png"/><Relationship Id="rId21" Type="http://schemas.openxmlformats.org/officeDocument/2006/relationships/customXml" Target="../ink/ink410.xml"/><Relationship Id="rId42" Type="http://schemas.openxmlformats.org/officeDocument/2006/relationships/image" Target="../media/image377.png"/><Relationship Id="rId47" Type="http://schemas.openxmlformats.org/officeDocument/2006/relationships/customXml" Target="../ink/ink423.xml"/><Relationship Id="rId63" Type="http://schemas.openxmlformats.org/officeDocument/2006/relationships/customXml" Target="../ink/ink431.xml"/><Relationship Id="rId68" Type="http://schemas.openxmlformats.org/officeDocument/2006/relationships/image" Target="../media/image390.png"/><Relationship Id="rId16" Type="http://schemas.openxmlformats.org/officeDocument/2006/relationships/image" Target="../media/image364.png"/><Relationship Id="rId11" Type="http://schemas.openxmlformats.org/officeDocument/2006/relationships/customXml" Target="../ink/ink405.xml"/><Relationship Id="rId32" Type="http://schemas.openxmlformats.org/officeDocument/2006/relationships/image" Target="../media/image372.png"/><Relationship Id="rId37" Type="http://schemas.openxmlformats.org/officeDocument/2006/relationships/customXml" Target="../ink/ink418.xml"/><Relationship Id="rId53" Type="http://schemas.openxmlformats.org/officeDocument/2006/relationships/customXml" Target="../ink/ink426.xml"/><Relationship Id="rId58" Type="http://schemas.openxmlformats.org/officeDocument/2006/relationships/image" Target="../media/image385.png"/><Relationship Id="rId74" Type="http://schemas.openxmlformats.org/officeDocument/2006/relationships/image" Target="../media/image393.png"/><Relationship Id="rId79" Type="http://schemas.openxmlformats.org/officeDocument/2006/relationships/customXml" Target="../ink/ink439.xml"/><Relationship Id="rId5" Type="http://schemas.openxmlformats.org/officeDocument/2006/relationships/customXml" Target="../ink/ink402.xml"/><Relationship Id="rId61" Type="http://schemas.openxmlformats.org/officeDocument/2006/relationships/customXml" Target="../ink/ink430.xml"/><Relationship Id="rId82" Type="http://schemas.openxmlformats.org/officeDocument/2006/relationships/image" Target="../media/image397.png"/><Relationship Id="rId19" Type="http://schemas.openxmlformats.org/officeDocument/2006/relationships/customXml" Target="../ink/ink409.xml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customXml" Target="../ink/ink413.xml"/><Relationship Id="rId30" Type="http://schemas.openxmlformats.org/officeDocument/2006/relationships/image" Target="../media/image371.png"/><Relationship Id="rId35" Type="http://schemas.openxmlformats.org/officeDocument/2006/relationships/customXml" Target="../ink/ink417.xml"/><Relationship Id="rId43" Type="http://schemas.openxmlformats.org/officeDocument/2006/relationships/customXml" Target="../ink/ink421.xml"/><Relationship Id="rId48" Type="http://schemas.openxmlformats.org/officeDocument/2006/relationships/image" Target="../media/image380.png"/><Relationship Id="rId56" Type="http://schemas.openxmlformats.org/officeDocument/2006/relationships/image" Target="../media/image384.png"/><Relationship Id="rId64" Type="http://schemas.openxmlformats.org/officeDocument/2006/relationships/image" Target="../media/image388.png"/><Relationship Id="rId69" Type="http://schemas.openxmlformats.org/officeDocument/2006/relationships/customXml" Target="../ink/ink434.xml"/><Relationship Id="rId77" Type="http://schemas.openxmlformats.org/officeDocument/2006/relationships/customXml" Target="../ink/ink438.xml"/><Relationship Id="rId8" Type="http://schemas.openxmlformats.org/officeDocument/2006/relationships/image" Target="../media/image360.png"/><Relationship Id="rId51" Type="http://schemas.openxmlformats.org/officeDocument/2006/relationships/customXml" Target="../ink/ink425.xml"/><Relationship Id="rId72" Type="http://schemas.openxmlformats.org/officeDocument/2006/relationships/image" Target="../media/image392.png"/><Relationship Id="rId80" Type="http://schemas.openxmlformats.org/officeDocument/2006/relationships/image" Target="../media/image396.png"/><Relationship Id="rId3" Type="http://schemas.openxmlformats.org/officeDocument/2006/relationships/customXml" Target="../ink/ink401.xml"/><Relationship Id="rId12" Type="http://schemas.openxmlformats.org/officeDocument/2006/relationships/image" Target="../media/image362.png"/><Relationship Id="rId17" Type="http://schemas.openxmlformats.org/officeDocument/2006/relationships/customXml" Target="../ink/ink408.xml"/><Relationship Id="rId25" Type="http://schemas.openxmlformats.org/officeDocument/2006/relationships/customXml" Target="../ink/ink412.xml"/><Relationship Id="rId33" Type="http://schemas.openxmlformats.org/officeDocument/2006/relationships/customXml" Target="../ink/ink416.xml"/><Relationship Id="rId38" Type="http://schemas.openxmlformats.org/officeDocument/2006/relationships/image" Target="../media/image375.png"/><Relationship Id="rId46" Type="http://schemas.openxmlformats.org/officeDocument/2006/relationships/image" Target="../media/image379.png"/><Relationship Id="rId59" Type="http://schemas.openxmlformats.org/officeDocument/2006/relationships/customXml" Target="../ink/ink429.xml"/><Relationship Id="rId67" Type="http://schemas.openxmlformats.org/officeDocument/2006/relationships/customXml" Target="../ink/ink433.xml"/><Relationship Id="rId20" Type="http://schemas.openxmlformats.org/officeDocument/2006/relationships/image" Target="../media/image366.png"/><Relationship Id="rId41" Type="http://schemas.openxmlformats.org/officeDocument/2006/relationships/customXml" Target="../ink/ink420.xml"/><Relationship Id="rId54" Type="http://schemas.openxmlformats.org/officeDocument/2006/relationships/image" Target="../media/image383.png"/><Relationship Id="rId62" Type="http://schemas.openxmlformats.org/officeDocument/2006/relationships/image" Target="../media/image387.png"/><Relationship Id="rId70" Type="http://schemas.openxmlformats.org/officeDocument/2006/relationships/image" Target="../media/image391.png"/><Relationship Id="rId75" Type="http://schemas.openxmlformats.org/officeDocument/2006/relationships/customXml" Target="../ink/ink4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15" Type="http://schemas.openxmlformats.org/officeDocument/2006/relationships/customXml" Target="../ink/ink407.xml"/><Relationship Id="rId23" Type="http://schemas.openxmlformats.org/officeDocument/2006/relationships/customXml" Target="../ink/ink411.xml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customXml" Target="../ink/ink424.xml"/><Relationship Id="rId57" Type="http://schemas.openxmlformats.org/officeDocument/2006/relationships/customXml" Target="../ink/ink428.xml"/><Relationship Id="rId10" Type="http://schemas.openxmlformats.org/officeDocument/2006/relationships/image" Target="../media/image361.png"/><Relationship Id="rId31" Type="http://schemas.openxmlformats.org/officeDocument/2006/relationships/customXml" Target="../ink/ink415.xml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customXml" Target="../ink/ink432.xml"/><Relationship Id="rId73" Type="http://schemas.openxmlformats.org/officeDocument/2006/relationships/customXml" Target="../ink/ink436.xml"/><Relationship Id="rId78" Type="http://schemas.openxmlformats.org/officeDocument/2006/relationships/image" Target="../media/image395.png"/><Relationship Id="rId81" Type="http://schemas.openxmlformats.org/officeDocument/2006/relationships/customXml" Target="../ink/ink440.xml"/><Relationship Id="rId4" Type="http://schemas.openxmlformats.org/officeDocument/2006/relationships/image" Target="../media/image358.png"/><Relationship Id="rId9" Type="http://schemas.openxmlformats.org/officeDocument/2006/relationships/customXml" Target="../ink/ink404.xml"/><Relationship Id="rId13" Type="http://schemas.openxmlformats.org/officeDocument/2006/relationships/customXml" Target="../ink/ink406.xml"/><Relationship Id="rId18" Type="http://schemas.openxmlformats.org/officeDocument/2006/relationships/image" Target="../media/image365.png"/><Relationship Id="rId39" Type="http://schemas.openxmlformats.org/officeDocument/2006/relationships/customXml" Target="../ink/ink419.xml"/><Relationship Id="rId34" Type="http://schemas.openxmlformats.org/officeDocument/2006/relationships/image" Target="../media/image373.png"/><Relationship Id="rId50" Type="http://schemas.openxmlformats.org/officeDocument/2006/relationships/image" Target="../media/image381.png"/><Relationship Id="rId55" Type="http://schemas.openxmlformats.org/officeDocument/2006/relationships/customXml" Target="../ink/ink427.xml"/><Relationship Id="rId76" Type="http://schemas.openxmlformats.org/officeDocument/2006/relationships/image" Target="../media/image394.png"/><Relationship Id="rId7" Type="http://schemas.openxmlformats.org/officeDocument/2006/relationships/customXml" Target="../ink/ink403.xml"/><Relationship Id="rId71" Type="http://schemas.openxmlformats.org/officeDocument/2006/relationships/customXml" Target="../ink/ink435.xml"/><Relationship Id="rId2" Type="http://schemas.openxmlformats.org/officeDocument/2006/relationships/image" Target="../media/image357.png"/><Relationship Id="rId29" Type="http://schemas.openxmlformats.org/officeDocument/2006/relationships/customXml" Target="../ink/ink414.xml"/><Relationship Id="rId24" Type="http://schemas.openxmlformats.org/officeDocument/2006/relationships/image" Target="../media/image368.png"/><Relationship Id="rId40" Type="http://schemas.openxmlformats.org/officeDocument/2006/relationships/image" Target="../media/image376.png"/><Relationship Id="rId45" Type="http://schemas.openxmlformats.org/officeDocument/2006/relationships/customXml" Target="../ink/ink422.xml"/><Relationship Id="rId66" Type="http://schemas.openxmlformats.org/officeDocument/2006/relationships/image" Target="../media/image389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2.xml"/><Relationship Id="rId21" Type="http://schemas.openxmlformats.org/officeDocument/2006/relationships/image" Target="../media/image408.png"/><Relationship Id="rId42" Type="http://schemas.openxmlformats.org/officeDocument/2006/relationships/customXml" Target="../ink/ink460.xml"/><Relationship Id="rId47" Type="http://schemas.openxmlformats.org/officeDocument/2006/relationships/image" Target="../media/image421.png"/><Relationship Id="rId63" Type="http://schemas.openxmlformats.org/officeDocument/2006/relationships/image" Target="../media/image429.png"/><Relationship Id="rId68" Type="http://schemas.openxmlformats.org/officeDocument/2006/relationships/customXml" Target="../ink/ink473.xml"/><Relationship Id="rId84" Type="http://schemas.openxmlformats.org/officeDocument/2006/relationships/customXml" Target="../ink/ink481.xml"/><Relationship Id="rId89" Type="http://schemas.openxmlformats.org/officeDocument/2006/relationships/image" Target="../media/image442.png"/><Relationship Id="rId16" Type="http://schemas.openxmlformats.org/officeDocument/2006/relationships/customXml" Target="../ink/ink447.xml"/><Relationship Id="rId11" Type="http://schemas.openxmlformats.org/officeDocument/2006/relationships/image" Target="../media/image403.png"/><Relationship Id="rId32" Type="http://schemas.openxmlformats.org/officeDocument/2006/relationships/customXml" Target="../ink/ink455.xml"/><Relationship Id="rId37" Type="http://schemas.openxmlformats.org/officeDocument/2006/relationships/image" Target="../media/image416.png"/><Relationship Id="rId53" Type="http://schemas.openxmlformats.org/officeDocument/2006/relationships/image" Target="../media/image424.png"/><Relationship Id="rId58" Type="http://schemas.openxmlformats.org/officeDocument/2006/relationships/customXml" Target="../ink/ink468.xml"/><Relationship Id="rId74" Type="http://schemas.openxmlformats.org/officeDocument/2006/relationships/customXml" Target="../ink/ink476.xml"/><Relationship Id="rId79" Type="http://schemas.openxmlformats.org/officeDocument/2006/relationships/image" Target="../media/image437.png"/><Relationship Id="rId5" Type="http://schemas.openxmlformats.org/officeDocument/2006/relationships/image" Target="../media/image400.png"/><Relationship Id="rId14" Type="http://schemas.openxmlformats.org/officeDocument/2006/relationships/customXml" Target="../ink/ink446.xml"/><Relationship Id="rId22" Type="http://schemas.openxmlformats.org/officeDocument/2006/relationships/customXml" Target="../ink/ink450.xml"/><Relationship Id="rId27" Type="http://schemas.openxmlformats.org/officeDocument/2006/relationships/image" Target="../media/image411.png"/><Relationship Id="rId30" Type="http://schemas.openxmlformats.org/officeDocument/2006/relationships/customXml" Target="../ink/ink454.xml"/><Relationship Id="rId35" Type="http://schemas.openxmlformats.org/officeDocument/2006/relationships/image" Target="../media/image415.png"/><Relationship Id="rId43" Type="http://schemas.openxmlformats.org/officeDocument/2006/relationships/image" Target="../media/image419.png"/><Relationship Id="rId48" Type="http://schemas.openxmlformats.org/officeDocument/2006/relationships/customXml" Target="../ink/ink463.xml"/><Relationship Id="rId56" Type="http://schemas.openxmlformats.org/officeDocument/2006/relationships/customXml" Target="../ink/ink467.xml"/><Relationship Id="rId64" Type="http://schemas.openxmlformats.org/officeDocument/2006/relationships/customXml" Target="../ink/ink471.xml"/><Relationship Id="rId69" Type="http://schemas.openxmlformats.org/officeDocument/2006/relationships/image" Target="../media/image432.png"/><Relationship Id="rId77" Type="http://schemas.openxmlformats.org/officeDocument/2006/relationships/image" Target="../media/image436.png"/><Relationship Id="rId8" Type="http://schemas.openxmlformats.org/officeDocument/2006/relationships/customXml" Target="../ink/ink443.xml"/><Relationship Id="rId51" Type="http://schemas.openxmlformats.org/officeDocument/2006/relationships/image" Target="../media/image423.png"/><Relationship Id="rId72" Type="http://schemas.openxmlformats.org/officeDocument/2006/relationships/customXml" Target="../ink/ink475.xml"/><Relationship Id="rId80" Type="http://schemas.openxmlformats.org/officeDocument/2006/relationships/customXml" Target="../ink/ink479.xml"/><Relationship Id="rId85" Type="http://schemas.openxmlformats.org/officeDocument/2006/relationships/image" Target="../media/image440.png"/><Relationship Id="rId3" Type="http://schemas.openxmlformats.org/officeDocument/2006/relationships/image" Target="../media/image399.png"/><Relationship Id="rId12" Type="http://schemas.openxmlformats.org/officeDocument/2006/relationships/customXml" Target="../ink/ink445.xml"/><Relationship Id="rId17" Type="http://schemas.openxmlformats.org/officeDocument/2006/relationships/image" Target="../media/image406.png"/><Relationship Id="rId25" Type="http://schemas.openxmlformats.org/officeDocument/2006/relationships/image" Target="../media/image410.png"/><Relationship Id="rId33" Type="http://schemas.openxmlformats.org/officeDocument/2006/relationships/image" Target="../media/image414.png"/><Relationship Id="rId38" Type="http://schemas.openxmlformats.org/officeDocument/2006/relationships/customXml" Target="../ink/ink458.xml"/><Relationship Id="rId46" Type="http://schemas.openxmlformats.org/officeDocument/2006/relationships/customXml" Target="../ink/ink462.xml"/><Relationship Id="rId59" Type="http://schemas.openxmlformats.org/officeDocument/2006/relationships/image" Target="../media/image427.png"/><Relationship Id="rId67" Type="http://schemas.openxmlformats.org/officeDocument/2006/relationships/image" Target="../media/image431.png"/><Relationship Id="rId20" Type="http://schemas.openxmlformats.org/officeDocument/2006/relationships/customXml" Target="../ink/ink449.xml"/><Relationship Id="rId41" Type="http://schemas.openxmlformats.org/officeDocument/2006/relationships/image" Target="../media/image418.png"/><Relationship Id="rId54" Type="http://schemas.openxmlformats.org/officeDocument/2006/relationships/customXml" Target="../ink/ink466.xml"/><Relationship Id="rId62" Type="http://schemas.openxmlformats.org/officeDocument/2006/relationships/customXml" Target="../ink/ink470.xml"/><Relationship Id="rId70" Type="http://schemas.openxmlformats.org/officeDocument/2006/relationships/customXml" Target="../ink/ink474.xml"/><Relationship Id="rId75" Type="http://schemas.openxmlformats.org/officeDocument/2006/relationships/image" Target="../media/image435.png"/><Relationship Id="rId83" Type="http://schemas.openxmlformats.org/officeDocument/2006/relationships/image" Target="../media/image439.png"/><Relationship Id="rId88" Type="http://schemas.openxmlformats.org/officeDocument/2006/relationships/customXml" Target="../ink/ink4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2.xml"/><Relationship Id="rId15" Type="http://schemas.openxmlformats.org/officeDocument/2006/relationships/image" Target="../media/image405.png"/><Relationship Id="rId23" Type="http://schemas.openxmlformats.org/officeDocument/2006/relationships/image" Target="../media/image409.png"/><Relationship Id="rId28" Type="http://schemas.openxmlformats.org/officeDocument/2006/relationships/customXml" Target="../ink/ink453.xml"/><Relationship Id="rId36" Type="http://schemas.openxmlformats.org/officeDocument/2006/relationships/customXml" Target="../ink/ink457.xml"/><Relationship Id="rId49" Type="http://schemas.openxmlformats.org/officeDocument/2006/relationships/image" Target="../media/image422.png"/><Relationship Id="rId57" Type="http://schemas.openxmlformats.org/officeDocument/2006/relationships/image" Target="../media/image426.png"/><Relationship Id="rId10" Type="http://schemas.openxmlformats.org/officeDocument/2006/relationships/customXml" Target="../ink/ink444.xml"/><Relationship Id="rId31" Type="http://schemas.openxmlformats.org/officeDocument/2006/relationships/image" Target="../media/image413.png"/><Relationship Id="rId44" Type="http://schemas.openxmlformats.org/officeDocument/2006/relationships/customXml" Target="../ink/ink461.xml"/><Relationship Id="rId52" Type="http://schemas.openxmlformats.org/officeDocument/2006/relationships/customXml" Target="../ink/ink465.xml"/><Relationship Id="rId60" Type="http://schemas.openxmlformats.org/officeDocument/2006/relationships/customXml" Target="../ink/ink469.xml"/><Relationship Id="rId65" Type="http://schemas.openxmlformats.org/officeDocument/2006/relationships/image" Target="../media/image430.png"/><Relationship Id="rId73" Type="http://schemas.openxmlformats.org/officeDocument/2006/relationships/image" Target="../media/image434.png"/><Relationship Id="rId78" Type="http://schemas.openxmlformats.org/officeDocument/2006/relationships/customXml" Target="../ink/ink478.xml"/><Relationship Id="rId81" Type="http://schemas.openxmlformats.org/officeDocument/2006/relationships/image" Target="../media/image438.png"/><Relationship Id="rId86" Type="http://schemas.openxmlformats.org/officeDocument/2006/relationships/customXml" Target="../ink/ink482.xml"/><Relationship Id="rId4" Type="http://schemas.openxmlformats.org/officeDocument/2006/relationships/customXml" Target="../ink/ink441.xml"/><Relationship Id="rId9" Type="http://schemas.openxmlformats.org/officeDocument/2006/relationships/image" Target="../media/image402.png"/><Relationship Id="rId13" Type="http://schemas.openxmlformats.org/officeDocument/2006/relationships/image" Target="../media/image404.png"/><Relationship Id="rId18" Type="http://schemas.openxmlformats.org/officeDocument/2006/relationships/customXml" Target="../ink/ink448.xml"/><Relationship Id="rId39" Type="http://schemas.openxmlformats.org/officeDocument/2006/relationships/image" Target="../media/image417.png"/><Relationship Id="rId34" Type="http://schemas.openxmlformats.org/officeDocument/2006/relationships/customXml" Target="../ink/ink456.xml"/><Relationship Id="rId50" Type="http://schemas.openxmlformats.org/officeDocument/2006/relationships/customXml" Target="../ink/ink464.xml"/><Relationship Id="rId55" Type="http://schemas.openxmlformats.org/officeDocument/2006/relationships/image" Target="../media/image425.png"/><Relationship Id="rId76" Type="http://schemas.openxmlformats.org/officeDocument/2006/relationships/customXml" Target="../ink/ink477.xml"/><Relationship Id="rId7" Type="http://schemas.openxmlformats.org/officeDocument/2006/relationships/image" Target="../media/image401.png"/><Relationship Id="rId71" Type="http://schemas.openxmlformats.org/officeDocument/2006/relationships/image" Target="../media/image433.png"/><Relationship Id="rId2" Type="http://schemas.openxmlformats.org/officeDocument/2006/relationships/image" Target="../media/image398.png"/><Relationship Id="rId29" Type="http://schemas.openxmlformats.org/officeDocument/2006/relationships/image" Target="../media/image412.png"/><Relationship Id="rId24" Type="http://schemas.openxmlformats.org/officeDocument/2006/relationships/customXml" Target="../ink/ink451.xml"/><Relationship Id="rId40" Type="http://schemas.openxmlformats.org/officeDocument/2006/relationships/customXml" Target="../ink/ink459.xml"/><Relationship Id="rId45" Type="http://schemas.openxmlformats.org/officeDocument/2006/relationships/image" Target="../media/image420.png"/><Relationship Id="rId66" Type="http://schemas.openxmlformats.org/officeDocument/2006/relationships/customXml" Target="../ink/ink472.xml"/><Relationship Id="rId87" Type="http://schemas.openxmlformats.org/officeDocument/2006/relationships/image" Target="../media/image441.png"/><Relationship Id="rId61" Type="http://schemas.openxmlformats.org/officeDocument/2006/relationships/image" Target="../media/image428.png"/><Relationship Id="rId82" Type="http://schemas.openxmlformats.org/officeDocument/2006/relationships/customXml" Target="../ink/ink480.xml"/><Relationship Id="rId19" Type="http://schemas.openxmlformats.org/officeDocument/2006/relationships/image" Target="../media/image407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5.png"/><Relationship Id="rId21" Type="http://schemas.openxmlformats.org/officeDocument/2006/relationships/customXml" Target="../ink/ink493.xml"/><Relationship Id="rId42" Type="http://schemas.openxmlformats.org/officeDocument/2006/relationships/image" Target="../media/image463.png"/><Relationship Id="rId47" Type="http://schemas.openxmlformats.org/officeDocument/2006/relationships/customXml" Target="../ink/ink506.xml"/><Relationship Id="rId63" Type="http://schemas.openxmlformats.org/officeDocument/2006/relationships/customXml" Target="../ink/ink514.xml"/><Relationship Id="rId68" Type="http://schemas.openxmlformats.org/officeDocument/2006/relationships/image" Target="../media/image476.png"/><Relationship Id="rId16" Type="http://schemas.openxmlformats.org/officeDocument/2006/relationships/image" Target="../media/image450.png"/><Relationship Id="rId11" Type="http://schemas.openxmlformats.org/officeDocument/2006/relationships/customXml" Target="../ink/ink488.xml"/><Relationship Id="rId32" Type="http://schemas.openxmlformats.org/officeDocument/2006/relationships/image" Target="../media/image458.png"/><Relationship Id="rId37" Type="http://schemas.openxmlformats.org/officeDocument/2006/relationships/customXml" Target="../ink/ink501.xml"/><Relationship Id="rId53" Type="http://schemas.openxmlformats.org/officeDocument/2006/relationships/customXml" Target="../ink/ink509.xml"/><Relationship Id="rId58" Type="http://schemas.openxmlformats.org/officeDocument/2006/relationships/image" Target="../media/image471.png"/><Relationship Id="rId74" Type="http://schemas.openxmlformats.org/officeDocument/2006/relationships/image" Target="../media/image479.png"/><Relationship Id="rId79" Type="http://schemas.openxmlformats.org/officeDocument/2006/relationships/customXml" Target="../ink/ink522.xml"/><Relationship Id="rId5" Type="http://schemas.openxmlformats.org/officeDocument/2006/relationships/customXml" Target="../ink/ink485.xml"/><Relationship Id="rId61" Type="http://schemas.openxmlformats.org/officeDocument/2006/relationships/customXml" Target="../ink/ink513.xml"/><Relationship Id="rId82" Type="http://schemas.openxmlformats.org/officeDocument/2006/relationships/image" Target="../media/image483.png"/><Relationship Id="rId19" Type="http://schemas.openxmlformats.org/officeDocument/2006/relationships/customXml" Target="../ink/ink492.xml"/><Relationship Id="rId14" Type="http://schemas.openxmlformats.org/officeDocument/2006/relationships/image" Target="../media/image449.png"/><Relationship Id="rId22" Type="http://schemas.openxmlformats.org/officeDocument/2006/relationships/image" Target="../media/image453.png"/><Relationship Id="rId27" Type="http://schemas.openxmlformats.org/officeDocument/2006/relationships/customXml" Target="../ink/ink496.xml"/><Relationship Id="rId30" Type="http://schemas.openxmlformats.org/officeDocument/2006/relationships/image" Target="../media/image457.png"/><Relationship Id="rId35" Type="http://schemas.openxmlformats.org/officeDocument/2006/relationships/customXml" Target="../ink/ink500.xml"/><Relationship Id="rId43" Type="http://schemas.openxmlformats.org/officeDocument/2006/relationships/customXml" Target="../ink/ink504.xml"/><Relationship Id="rId48" Type="http://schemas.openxmlformats.org/officeDocument/2006/relationships/image" Target="../media/image466.png"/><Relationship Id="rId56" Type="http://schemas.openxmlformats.org/officeDocument/2006/relationships/image" Target="../media/image470.png"/><Relationship Id="rId64" Type="http://schemas.openxmlformats.org/officeDocument/2006/relationships/image" Target="../media/image474.png"/><Relationship Id="rId69" Type="http://schemas.openxmlformats.org/officeDocument/2006/relationships/customXml" Target="../ink/ink517.xml"/><Relationship Id="rId77" Type="http://schemas.openxmlformats.org/officeDocument/2006/relationships/customXml" Target="../ink/ink521.xml"/><Relationship Id="rId8" Type="http://schemas.openxmlformats.org/officeDocument/2006/relationships/image" Target="../media/image446.png"/><Relationship Id="rId51" Type="http://schemas.openxmlformats.org/officeDocument/2006/relationships/customXml" Target="../ink/ink508.xml"/><Relationship Id="rId72" Type="http://schemas.openxmlformats.org/officeDocument/2006/relationships/image" Target="../media/image478.png"/><Relationship Id="rId80" Type="http://schemas.openxmlformats.org/officeDocument/2006/relationships/image" Target="../media/image482.png"/><Relationship Id="rId3" Type="http://schemas.openxmlformats.org/officeDocument/2006/relationships/customXml" Target="../ink/ink484.xml"/><Relationship Id="rId12" Type="http://schemas.openxmlformats.org/officeDocument/2006/relationships/image" Target="../media/image448.png"/><Relationship Id="rId17" Type="http://schemas.openxmlformats.org/officeDocument/2006/relationships/customXml" Target="../ink/ink491.xml"/><Relationship Id="rId25" Type="http://schemas.openxmlformats.org/officeDocument/2006/relationships/customXml" Target="../ink/ink495.xml"/><Relationship Id="rId33" Type="http://schemas.openxmlformats.org/officeDocument/2006/relationships/customXml" Target="../ink/ink499.xml"/><Relationship Id="rId38" Type="http://schemas.openxmlformats.org/officeDocument/2006/relationships/image" Target="../media/image461.png"/><Relationship Id="rId46" Type="http://schemas.openxmlformats.org/officeDocument/2006/relationships/image" Target="../media/image465.png"/><Relationship Id="rId59" Type="http://schemas.openxmlformats.org/officeDocument/2006/relationships/customXml" Target="../ink/ink512.xml"/><Relationship Id="rId67" Type="http://schemas.openxmlformats.org/officeDocument/2006/relationships/customXml" Target="../ink/ink516.xml"/><Relationship Id="rId20" Type="http://schemas.openxmlformats.org/officeDocument/2006/relationships/image" Target="../media/image452.png"/><Relationship Id="rId41" Type="http://schemas.openxmlformats.org/officeDocument/2006/relationships/customXml" Target="../ink/ink503.xml"/><Relationship Id="rId54" Type="http://schemas.openxmlformats.org/officeDocument/2006/relationships/image" Target="../media/image469.png"/><Relationship Id="rId62" Type="http://schemas.openxmlformats.org/officeDocument/2006/relationships/image" Target="../media/image473.png"/><Relationship Id="rId70" Type="http://schemas.openxmlformats.org/officeDocument/2006/relationships/image" Target="../media/image477.png"/><Relationship Id="rId75" Type="http://schemas.openxmlformats.org/officeDocument/2006/relationships/customXml" Target="../ink/ink5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15" Type="http://schemas.openxmlformats.org/officeDocument/2006/relationships/customXml" Target="../ink/ink490.xml"/><Relationship Id="rId23" Type="http://schemas.openxmlformats.org/officeDocument/2006/relationships/customXml" Target="../ink/ink494.xml"/><Relationship Id="rId28" Type="http://schemas.openxmlformats.org/officeDocument/2006/relationships/image" Target="../media/image456.png"/><Relationship Id="rId36" Type="http://schemas.openxmlformats.org/officeDocument/2006/relationships/image" Target="../media/image460.png"/><Relationship Id="rId49" Type="http://schemas.openxmlformats.org/officeDocument/2006/relationships/customXml" Target="../ink/ink507.xml"/><Relationship Id="rId57" Type="http://schemas.openxmlformats.org/officeDocument/2006/relationships/customXml" Target="../ink/ink511.xml"/><Relationship Id="rId10" Type="http://schemas.openxmlformats.org/officeDocument/2006/relationships/image" Target="../media/image447.png"/><Relationship Id="rId31" Type="http://schemas.openxmlformats.org/officeDocument/2006/relationships/customXml" Target="../ink/ink498.xml"/><Relationship Id="rId44" Type="http://schemas.openxmlformats.org/officeDocument/2006/relationships/image" Target="../media/image464.png"/><Relationship Id="rId52" Type="http://schemas.openxmlformats.org/officeDocument/2006/relationships/image" Target="../media/image468.png"/><Relationship Id="rId60" Type="http://schemas.openxmlformats.org/officeDocument/2006/relationships/image" Target="../media/image472.png"/><Relationship Id="rId65" Type="http://schemas.openxmlformats.org/officeDocument/2006/relationships/customXml" Target="../ink/ink515.xml"/><Relationship Id="rId73" Type="http://schemas.openxmlformats.org/officeDocument/2006/relationships/customXml" Target="../ink/ink519.xml"/><Relationship Id="rId78" Type="http://schemas.openxmlformats.org/officeDocument/2006/relationships/image" Target="../media/image481.png"/><Relationship Id="rId81" Type="http://schemas.openxmlformats.org/officeDocument/2006/relationships/customXml" Target="../ink/ink523.xml"/><Relationship Id="rId4" Type="http://schemas.openxmlformats.org/officeDocument/2006/relationships/image" Target="../media/image444.png"/><Relationship Id="rId9" Type="http://schemas.openxmlformats.org/officeDocument/2006/relationships/customXml" Target="../ink/ink487.xml"/><Relationship Id="rId13" Type="http://schemas.openxmlformats.org/officeDocument/2006/relationships/customXml" Target="../ink/ink489.xml"/><Relationship Id="rId18" Type="http://schemas.openxmlformats.org/officeDocument/2006/relationships/image" Target="../media/image451.png"/><Relationship Id="rId39" Type="http://schemas.openxmlformats.org/officeDocument/2006/relationships/customXml" Target="../ink/ink502.xml"/><Relationship Id="rId34" Type="http://schemas.openxmlformats.org/officeDocument/2006/relationships/image" Target="../media/image459.png"/><Relationship Id="rId50" Type="http://schemas.openxmlformats.org/officeDocument/2006/relationships/image" Target="../media/image467.png"/><Relationship Id="rId55" Type="http://schemas.openxmlformats.org/officeDocument/2006/relationships/customXml" Target="../ink/ink510.xml"/><Relationship Id="rId76" Type="http://schemas.openxmlformats.org/officeDocument/2006/relationships/image" Target="../media/image480.png"/><Relationship Id="rId7" Type="http://schemas.openxmlformats.org/officeDocument/2006/relationships/customXml" Target="../ink/ink486.xml"/><Relationship Id="rId71" Type="http://schemas.openxmlformats.org/officeDocument/2006/relationships/customXml" Target="../ink/ink518.xml"/><Relationship Id="rId2" Type="http://schemas.openxmlformats.org/officeDocument/2006/relationships/image" Target="../media/image443.png"/><Relationship Id="rId29" Type="http://schemas.openxmlformats.org/officeDocument/2006/relationships/customXml" Target="../ink/ink497.xml"/><Relationship Id="rId24" Type="http://schemas.openxmlformats.org/officeDocument/2006/relationships/image" Target="../media/image454.png"/><Relationship Id="rId40" Type="http://schemas.openxmlformats.org/officeDocument/2006/relationships/image" Target="../media/image462.png"/><Relationship Id="rId45" Type="http://schemas.openxmlformats.org/officeDocument/2006/relationships/customXml" Target="../ink/ink505.xml"/><Relationship Id="rId66" Type="http://schemas.openxmlformats.org/officeDocument/2006/relationships/image" Target="../media/image475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9.xml"/><Relationship Id="rId18" Type="http://schemas.openxmlformats.org/officeDocument/2006/relationships/image" Target="../media/image492.png"/><Relationship Id="rId26" Type="http://schemas.openxmlformats.org/officeDocument/2006/relationships/image" Target="../media/image496.png"/><Relationship Id="rId39" Type="http://schemas.openxmlformats.org/officeDocument/2006/relationships/customXml" Target="../ink/ink542.xml"/><Relationship Id="rId21" Type="http://schemas.openxmlformats.org/officeDocument/2006/relationships/customXml" Target="../ink/ink533.xml"/><Relationship Id="rId34" Type="http://schemas.openxmlformats.org/officeDocument/2006/relationships/image" Target="../media/image500.png"/><Relationship Id="rId42" Type="http://schemas.openxmlformats.org/officeDocument/2006/relationships/image" Target="../media/image504.png"/><Relationship Id="rId47" Type="http://schemas.openxmlformats.org/officeDocument/2006/relationships/customXml" Target="../ink/ink546.xml"/><Relationship Id="rId50" Type="http://schemas.openxmlformats.org/officeDocument/2006/relationships/image" Target="../media/image508.png"/><Relationship Id="rId55" Type="http://schemas.openxmlformats.org/officeDocument/2006/relationships/customXml" Target="../ink/ink550.xml"/><Relationship Id="rId7" Type="http://schemas.openxmlformats.org/officeDocument/2006/relationships/customXml" Target="../ink/ink526.xml"/><Relationship Id="rId2" Type="http://schemas.openxmlformats.org/officeDocument/2006/relationships/image" Target="../media/image484.png"/><Relationship Id="rId16" Type="http://schemas.openxmlformats.org/officeDocument/2006/relationships/image" Target="../media/image491.png"/><Relationship Id="rId29" Type="http://schemas.openxmlformats.org/officeDocument/2006/relationships/customXml" Target="../ink/ink537.xml"/><Relationship Id="rId11" Type="http://schemas.openxmlformats.org/officeDocument/2006/relationships/customXml" Target="../ink/ink528.xml"/><Relationship Id="rId24" Type="http://schemas.openxmlformats.org/officeDocument/2006/relationships/image" Target="../media/image495.png"/><Relationship Id="rId32" Type="http://schemas.openxmlformats.org/officeDocument/2006/relationships/image" Target="../media/image499.png"/><Relationship Id="rId37" Type="http://schemas.openxmlformats.org/officeDocument/2006/relationships/customXml" Target="../ink/ink541.xml"/><Relationship Id="rId40" Type="http://schemas.openxmlformats.org/officeDocument/2006/relationships/image" Target="../media/image503.png"/><Relationship Id="rId45" Type="http://schemas.openxmlformats.org/officeDocument/2006/relationships/customXml" Target="../ink/ink545.xml"/><Relationship Id="rId53" Type="http://schemas.openxmlformats.org/officeDocument/2006/relationships/customXml" Target="../ink/ink549.xml"/><Relationship Id="rId58" Type="http://schemas.openxmlformats.org/officeDocument/2006/relationships/image" Target="../media/image512.png"/><Relationship Id="rId5" Type="http://schemas.openxmlformats.org/officeDocument/2006/relationships/customXml" Target="../ink/ink525.xml"/><Relationship Id="rId19" Type="http://schemas.openxmlformats.org/officeDocument/2006/relationships/customXml" Target="../ink/ink532.xml"/><Relationship Id="rId4" Type="http://schemas.openxmlformats.org/officeDocument/2006/relationships/image" Target="../media/image485.png"/><Relationship Id="rId9" Type="http://schemas.openxmlformats.org/officeDocument/2006/relationships/customXml" Target="../ink/ink527.xml"/><Relationship Id="rId14" Type="http://schemas.openxmlformats.org/officeDocument/2006/relationships/image" Target="../media/image490.png"/><Relationship Id="rId22" Type="http://schemas.openxmlformats.org/officeDocument/2006/relationships/image" Target="../media/image494.png"/><Relationship Id="rId27" Type="http://schemas.openxmlformats.org/officeDocument/2006/relationships/customXml" Target="../ink/ink536.xml"/><Relationship Id="rId30" Type="http://schemas.openxmlformats.org/officeDocument/2006/relationships/image" Target="../media/image498.png"/><Relationship Id="rId35" Type="http://schemas.openxmlformats.org/officeDocument/2006/relationships/customXml" Target="../ink/ink540.xml"/><Relationship Id="rId43" Type="http://schemas.openxmlformats.org/officeDocument/2006/relationships/customXml" Target="../ink/ink544.xml"/><Relationship Id="rId48" Type="http://schemas.openxmlformats.org/officeDocument/2006/relationships/image" Target="../media/image507.png"/><Relationship Id="rId56" Type="http://schemas.openxmlformats.org/officeDocument/2006/relationships/image" Target="../media/image511.png"/><Relationship Id="rId8" Type="http://schemas.openxmlformats.org/officeDocument/2006/relationships/image" Target="../media/image487.png"/><Relationship Id="rId51" Type="http://schemas.openxmlformats.org/officeDocument/2006/relationships/customXml" Target="../ink/ink548.xml"/><Relationship Id="rId3" Type="http://schemas.openxmlformats.org/officeDocument/2006/relationships/customXml" Target="../ink/ink524.xml"/><Relationship Id="rId12" Type="http://schemas.openxmlformats.org/officeDocument/2006/relationships/image" Target="../media/image489.png"/><Relationship Id="rId17" Type="http://schemas.openxmlformats.org/officeDocument/2006/relationships/customXml" Target="../ink/ink531.xml"/><Relationship Id="rId25" Type="http://schemas.openxmlformats.org/officeDocument/2006/relationships/customXml" Target="../ink/ink535.xml"/><Relationship Id="rId33" Type="http://schemas.openxmlformats.org/officeDocument/2006/relationships/customXml" Target="../ink/ink539.xml"/><Relationship Id="rId38" Type="http://schemas.openxmlformats.org/officeDocument/2006/relationships/image" Target="../media/image502.png"/><Relationship Id="rId46" Type="http://schemas.openxmlformats.org/officeDocument/2006/relationships/image" Target="../media/image506.png"/><Relationship Id="rId59" Type="http://schemas.openxmlformats.org/officeDocument/2006/relationships/customXml" Target="../ink/ink552.xml"/><Relationship Id="rId20" Type="http://schemas.openxmlformats.org/officeDocument/2006/relationships/image" Target="../media/image493.png"/><Relationship Id="rId41" Type="http://schemas.openxmlformats.org/officeDocument/2006/relationships/customXml" Target="../ink/ink543.xml"/><Relationship Id="rId54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15" Type="http://schemas.openxmlformats.org/officeDocument/2006/relationships/customXml" Target="../ink/ink530.xml"/><Relationship Id="rId23" Type="http://schemas.openxmlformats.org/officeDocument/2006/relationships/customXml" Target="../ink/ink534.xml"/><Relationship Id="rId28" Type="http://schemas.openxmlformats.org/officeDocument/2006/relationships/image" Target="../media/image497.png"/><Relationship Id="rId36" Type="http://schemas.openxmlformats.org/officeDocument/2006/relationships/image" Target="../media/image501.png"/><Relationship Id="rId49" Type="http://schemas.openxmlformats.org/officeDocument/2006/relationships/customXml" Target="../ink/ink547.xml"/><Relationship Id="rId57" Type="http://schemas.openxmlformats.org/officeDocument/2006/relationships/customXml" Target="../ink/ink551.xml"/><Relationship Id="rId10" Type="http://schemas.openxmlformats.org/officeDocument/2006/relationships/image" Target="../media/image488.png"/><Relationship Id="rId31" Type="http://schemas.openxmlformats.org/officeDocument/2006/relationships/customXml" Target="../ink/ink538.xml"/><Relationship Id="rId44" Type="http://schemas.openxmlformats.org/officeDocument/2006/relationships/image" Target="../media/image505.png"/><Relationship Id="rId52" Type="http://schemas.openxmlformats.org/officeDocument/2006/relationships/image" Target="../media/image509.png"/><Relationship Id="rId60" Type="http://schemas.openxmlformats.org/officeDocument/2006/relationships/image" Target="../media/image5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13" Type="http://schemas.openxmlformats.org/officeDocument/2006/relationships/customXml" Target="../ink/ink558.xml"/><Relationship Id="rId18" Type="http://schemas.openxmlformats.org/officeDocument/2006/relationships/image" Target="../media/image522.png"/><Relationship Id="rId26" Type="http://schemas.openxmlformats.org/officeDocument/2006/relationships/image" Target="../media/image526.png"/><Relationship Id="rId3" Type="http://schemas.openxmlformats.org/officeDocument/2006/relationships/customXml" Target="../ink/ink553.xml"/><Relationship Id="rId21" Type="http://schemas.openxmlformats.org/officeDocument/2006/relationships/customXml" Target="../ink/ink562.xml"/><Relationship Id="rId7" Type="http://schemas.openxmlformats.org/officeDocument/2006/relationships/customXml" Target="../ink/ink555.xml"/><Relationship Id="rId12" Type="http://schemas.openxmlformats.org/officeDocument/2006/relationships/image" Target="../media/image519.png"/><Relationship Id="rId17" Type="http://schemas.openxmlformats.org/officeDocument/2006/relationships/customXml" Target="../ink/ink560.xml"/><Relationship Id="rId25" Type="http://schemas.openxmlformats.org/officeDocument/2006/relationships/customXml" Target="../ink/ink564.xml"/><Relationship Id="rId2" Type="http://schemas.openxmlformats.org/officeDocument/2006/relationships/image" Target="../media/image514.png"/><Relationship Id="rId16" Type="http://schemas.openxmlformats.org/officeDocument/2006/relationships/image" Target="../media/image521.png"/><Relationship Id="rId20" Type="http://schemas.openxmlformats.org/officeDocument/2006/relationships/image" Target="../media/image523.png"/><Relationship Id="rId29" Type="http://schemas.openxmlformats.org/officeDocument/2006/relationships/customXml" Target="../ink/ink5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6.png"/><Relationship Id="rId11" Type="http://schemas.openxmlformats.org/officeDocument/2006/relationships/customXml" Target="../ink/ink557.xml"/><Relationship Id="rId24" Type="http://schemas.openxmlformats.org/officeDocument/2006/relationships/image" Target="../media/image525.png"/><Relationship Id="rId5" Type="http://schemas.openxmlformats.org/officeDocument/2006/relationships/customXml" Target="../ink/ink554.xml"/><Relationship Id="rId15" Type="http://schemas.openxmlformats.org/officeDocument/2006/relationships/customXml" Target="../ink/ink559.xml"/><Relationship Id="rId23" Type="http://schemas.openxmlformats.org/officeDocument/2006/relationships/customXml" Target="../ink/ink563.xml"/><Relationship Id="rId28" Type="http://schemas.openxmlformats.org/officeDocument/2006/relationships/image" Target="../media/image527.png"/><Relationship Id="rId10" Type="http://schemas.openxmlformats.org/officeDocument/2006/relationships/image" Target="../media/image518.png"/><Relationship Id="rId19" Type="http://schemas.openxmlformats.org/officeDocument/2006/relationships/customXml" Target="../ink/ink561.xml"/><Relationship Id="rId4" Type="http://schemas.openxmlformats.org/officeDocument/2006/relationships/image" Target="../media/image515.png"/><Relationship Id="rId9" Type="http://schemas.openxmlformats.org/officeDocument/2006/relationships/customXml" Target="../ink/ink556.xml"/><Relationship Id="rId14" Type="http://schemas.openxmlformats.org/officeDocument/2006/relationships/image" Target="../media/image520.png"/><Relationship Id="rId22" Type="http://schemas.openxmlformats.org/officeDocument/2006/relationships/image" Target="../media/image524.png"/><Relationship Id="rId27" Type="http://schemas.openxmlformats.org/officeDocument/2006/relationships/customXml" Target="../ink/ink565.xml"/><Relationship Id="rId30" Type="http://schemas.openxmlformats.org/officeDocument/2006/relationships/image" Target="../media/image528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1.png"/><Relationship Id="rId21" Type="http://schemas.openxmlformats.org/officeDocument/2006/relationships/customXml" Target="../ink/ink576.xml"/><Relationship Id="rId42" Type="http://schemas.openxmlformats.org/officeDocument/2006/relationships/image" Target="../media/image549.png"/><Relationship Id="rId47" Type="http://schemas.openxmlformats.org/officeDocument/2006/relationships/customXml" Target="../ink/ink589.xml"/><Relationship Id="rId63" Type="http://schemas.openxmlformats.org/officeDocument/2006/relationships/customXml" Target="../ink/ink597.xml"/><Relationship Id="rId68" Type="http://schemas.openxmlformats.org/officeDocument/2006/relationships/image" Target="../media/image562.png"/><Relationship Id="rId7" Type="http://schemas.openxmlformats.org/officeDocument/2006/relationships/customXml" Target="../ink/ink569.xml"/><Relationship Id="rId2" Type="http://schemas.openxmlformats.org/officeDocument/2006/relationships/image" Target="../media/image529.png"/><Relationship Id="rId16" Type="http://schemas.openxmlformats.org/officeDocument/2006/relationships/image" Target="../media/image536.png"/><Relationship Id="rId29" Type="http://schemas.openxmlformats.org/officeDocument/2006/relationships/customXml" Target="../ink/ink580.xml"/><Relationship Id="rId11" Type="http://schemas.openxmlformats.org/officeDocument/2006/relationships/customXml" Target="../ink/ink571.xml"/><Relationship Id="rId24" Type="http://schemas.openxmlformats.org/officeDocument/2006/relationships/image" Target="../media/image540.png"/><Relationship Id="rId32" Type="http://schemas.openxmlformats.org/officeDocument/2006/relationships/image" Target="../media/image544.png"/><Relationship Id="rId37" Type="http://schemas.openxmlformats.org/officeDocument/2006/relationships/customXml" Target="../ink/ink584.xml"/><Relationship Id="rId40" Type="http://schemas.openxmlformats.org/officeDocument/2006/relationships/image" Target="../media/image548.png"/><Relationship Id="rId45" Type="http://schemas.openxmlformats.org/officeDocument/2006/relationships/customXml" Target="../ink/ink588.xml"/><Relationship Id="rId53" Type="http://schemas.openxmlformats.org/officeDocument/2006/relationships/customXml" Target="../ink/ink592.xml"/><Relationship Id="rId58" Type="http://schemas.openxmlformats.org/officeDocument/2006/relationships/image" Target="../media/image557.png"/><Relationship Id="rId66" Type="http://schemas.openxmlformats.org/officeDocument/2006/relationships/image" Target="../media/image561.png"/><Relationship Id="rId5" Type="http://schemas.openxmlformats.org/officeDocument/2006/relationships/customXml" Target="../ink/ink568.xml"/><Relationship Id="rId61" Type="http://schemas.openxmlformats.org/officeDocument/2006/relationships/customXml" Target="../ink/ink596.xml"/><Relationship Id="rId19" Type="http://schemas.openxmlformats.org/officeDocument/2006/relationships/customXml" Target="../ink/ink575.xml"/><Relationship Id="rId14" Type="http://schemas.openxmlformats.org/officeDocument/2006/relationships/image" Target="../media/image535.png"/><Relationship Id="rId22" Type="http://schemas.openxmlformats.org/officeDocument/2006/relationships/image" Target="../media/image539.png"/><Relationship Id="rId27" Type="http://schemas.openxmlformats.org/officeDocument/2006/relationships/customXml" Target="../ink/ink579.xml"/><Relationship Id="rId30" Type="http://schemas.openxmlformats.org/officeDocument/2006/relationships/image" Target="../media/image543.png"/><Relationship Id="rId35" Type="http://schemas.openxmlformats.org/officeDocument/2006/relationships/customXml" Target="../ink/ink583.xml"/><Relationship Id="rId43" Type="http://schemas.openxmlformats.org/officeDocument/2006/relationships/customXml" Target="../ink/ink587.xml"/><Relationship Id="rId48" Type="http://schemas.openxmlformats.org/officeDocument/2006/relationships/image" Target="../media/image552.png"/><Relationship Id="rId56" Type="http://schemas.openxmlformats.org/officeDocument/2006/relationships/image" Target="../media/image556.png"/><Relationship Id="rId64" Type="http://schemas.openxmlformats.org/officeDocument/2006/relationships/image" Target="../media/image560.png"/><Relationship Id="rId69" Type="http://schemas.openxmlformats.org/officeDocument/2006/relationships/customXml" Target="../ink/ink600.xml"/><Relationship Id="rId8" Type="http://schemas.openxmlformats.org/officeDocument/2006/relationships/image" Target="../media/image532.png"/><Relationship Id="rId51" Type="http://schemas.openxmlformats.org/officeDocument/2006/relationships/customXml" Target="../ink/ink591.xml"/><Relationship Id="rId3" Type="http://schemas.openxmlformats.org/officeDocument/2006/relationships/customXml" Target="../ink/ink567.xml"/><Relationship Id="rId12" Type="http://schemas.openxmlformats.org/officeDocument/2006/relationships/image" Target="../media/image534.png"/><Relationship Id="rId17" Type="http://schemas.openxmlformats.org/officeDocument/2006/relationships/customXml" Target="../ink/ink574.xml"/><Relationship Id="rId25" Type="http://schemas.openxmlformats.org/officeDocument/2006/relationships/customXml" Target="../ink/ink578.xml"/><Relationship Id="rId33" Type="http://schemas.openxmlformats.org/officeDocument/2006/relationships/customXml" Target="../ink/ink582.xml"/><Relationship Id="rId38" Type="http://schemas.openxmlformats.org/officeDocument/2006/relationships/image" Target="../media/image547.png"/><Relationship Id="rId46" Type="http://schemas.openxmlformats.org/officeDocument/2006/relationships/image" Target="../media/image551.png"/><Relationship Id="rId59" Type="http://schemas.openxmlformats.org/officeDocument/2006/relationships/customXml" Target="../ink/ink595.xml"/><Relationship Id="rId67" Type="http://schemas.openxmlformats.org/officeDocument/2006/relationships/customXml" Target="../ink/ink599.xml"/><Relationship Id="rId20" Type="http://schemas.openxmlformats.org/officeDocument/2006/relationships/image" Target="../media/image538.png"/><Relationship Id="rId41" Type="http://schemas.openxmlformats.org/officeDocument/2006/relationships/customXml" Target="../ink/ink586.xml"/><Relationship Id="rId54" Type="http://schemas.openxmlformats.org/officeDocument/2006/relationships/image" Target="../media/image555.png"/><Relationship Id="rId62" Type="http://schemas.openxmlformats.org/officeDocument/2006/relationships/image" Target="../media/image559.png"/><Relationship Id="rId70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5" Type="http://schemas.openxmlformats.org/officeDocument/2006/relationships/customXml" Target="../ink/ink573.xml"/><Relationship Id="rId23" Type="http://schemas.openxmlformats.org/officeDocument/2006/relationships/customXml" Target="../ink/ink577.xml"/><Relationship Id="rId28" Type="http://schemas.openxmlformats.org/officeDocument/2006/relationships/image" Target="../media/image542.png"/><Relationship Id="rId36" Type="http://schemas.openxmlformats.org/officeDocument/2006/relationships/image" Target="../media/image546.png"/><Relationship Id="rId49" Type="http://schemas.openxmlformats.org/officeDocument/2006/relationships/customXml" Target="../ink/ink590.xml"/><Relationship Id="rId57" Type="http://schemas.openxmlformats.org/officeDocument/2006/relationships/customXml" Target="../ink/ink594.xml"/><Relationship Id="rId10" Type="http://schemas.openxmlformats.org/officeDocument/2006/relationships/image" Target="../media/image533.png"/><Relationship Id="rId31" Type="http://schemas.openxmlformats.org/officeDocument/2006/relationships/customXml" Target="../ink/ink581.xml"/><Relationship Id="rId44" Type="http://schemas.openxmlformats.org/officeDocument/2006/relationships/image" Target="../media/image550.png"/><Relationship Id="rId52" Type="http://schemas.openxmlformats.org/officeDocument/2006/relationships/image" Target="../media/image554.png"/><Relationship Id="rId60" Type="http://schemas.openxmlformats.org/officeDocument/2006/relationships/image" Target="../media/image558.png"/><Relationship Id="rId65" Type="http://schemas.openxmlformats.org/officeDocument/2006/relationships/customXml" Target="../ink/ink598.xml"/><Relationship Id="rId4" Type="http://schemas.openxmlformats.org/officeDocument/2006/relationships/image" Target="../media/image530.png"/><Relationship Id="rId9" Type="http://schemas.openxmlformats.org/officeDocument/2006/relationships/customXml" Target="../ink/ink570.xml"/><Relationship Id="rId13" Type="http://schemas.openxmlformats.org/officeDocument/2006/relationships/customXml" Target="../ink/ink572.xml"/><Relationship Id="rId18" Type="http://schemas.openxmlformats.org/officeDocument/2006/relationships/image" Target="../media/image537.png"/><Relationship Id="rId39" Type="http://schemas.openxmlformats.org/officeDocument/2006/relationships/customXml" Target="../ink/ink585.xml"/><Relationship Id="rId34" Type="http://schemas.openxmlformats.org/officeDocument/2006/relationships/image" Target="../media/image545.png"/><Relationship Id="rId50" Type="http://schemas.openxmlformats.org/officeDocument/2006/relationships/image" Target="../media/image553.png"/><Relationship Id="rId55" Type="http://schemas.openxmlformats.org/officeDocument/2006/relationships/customXml" Target="../ink/ink593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6.xml"/><Relationship Id="rId18" Type="http://schemas.openxmlformats.org/officeDocument/2006/relationships/image" Target="../media/image572.png"/><Relationship Id="rId26" Type="http://schemas.openxmlformats.org/officeDocument/2006/relationships/image" Target="../media/image576.png"/><Relationship Id="rId39" Type="http://schemas.openxmlformats.org/officeDocument/2006/relationships/customXml" Target="../ink/ink619.xml"/><Relationship Id="rId21" Type="http://schemas.openxmlformats.org/officeDocument/2006/relationships/customXml" Target="../ink/ink610.xml"/><Relationship Id="rId34" Type="http://schemas.openxmlformats.org/officeDocument/2006/relationships/image" Target="../media/image580.png"/><Relationship Id="rId42" Type="http://schemas.openxmlformats.org/officeDocument/2006/relationships/image" Target="../media/image584.png"/><Relationship Id="rId47" Type="http://schemas.openxmlformats.org/officeDocument/2006/relationships/customXml" Target="../ink/ink623.xml"/><Relationship Id="rId50" Type="http://schemas.openxmlformats.org/officeDocument/2006/relationships/image" Target="../media/image588.png"/><Relationship Id="rId55" Type="http://schemas.openxmlformats.org/officeDocument/2006/relationships/customXml" Target="../ink/ink627.xml"/><Relationship Id="rId7" Type="http://schemas.openxmlformats.org/officeDocument/2006/relationships/customXml" Target="../ink/ink603.xml"/><Relationship Id="rId2" Type="http://schemas.openxmlformats.org/officeDocument/2006/relationships/image" Target="../media/image564.png"/><Relationship Id="rId16" Type="http://schemas.openxmlformats.org/officeDocument/2006/relationships/image" Target="../media/image571.png"/><Relationship Id="rId29" Type="http://schemas.openxmlformats.org/officeDocument/2006/relationships/customXml" Target="../ink/ink614.xml"/><Relationship Id="rId11" Type="http://schemas.openxmlformats.org/officeDocument/2006/relationships/customXml" Target="../ink/ink605.xml"/><Relationship Id="rId24" Type="http://schemas.openxmlformats.org/officeDocument/2006/relationships/image" Target="../media/image575.png"/><Relationship Id="rId32" Type="http://schemas.openxmlformats.org/officeDocument/2006/relationships/image" Target="../media/image579.png"/><Relationship Id="rId37" Type="http://schemas.openxmlformats.org/officeDocument/2006/relationships/customXml" Target="../ink/ink618.xml"/><Relationship Id="rId40" Type="http://schemas.openxmlformats.org/officeDocument/2006/relationships/image" Target="../media/image583.png"/><Relationship Id="rId45" Type="http://schemas.openxmlformats.org/officeDocument/2006/relationships/customXml" Target="../ink/ink622.xml"/><Relationship Id="rId53" Type="http://schemas.openxmlformats.org/officeDocument/2006/relationships/customXml" Target="../ink/ink626.xml"/><Relationship Id="rId5" Type="http://schemas.openxmlformats.org/officeDocument/2006/relationships/customXml" Target="../ink/ink602.xml"/><Relationship Id="rId10" Type="http://schemas.openxmlformats.org/officeDocument/2006/relationships/image" Target="../media/image568.png"/><Relationship Id="rId19" Type="http://schemas.openxmlformats.org/officeDocument/2006/relationships/customXml" Target="../ink/ink609.xml"/><Relationship Id="rId31" Type="http://schemas.openxmlformats.org/officeDocument/2006/relationships/customXml" Target="../ink/ink615.xml"/><Relationship Id="rId44" Type="http://schemas.openxmlformats.org/officeDocument/2006/relationships/image" Target="../media/image585.png"/><Relationship Id="rId52" Type="http://schemas.openxmlformats.org/officeDocument/2006/relationships/image" Target="../media/image589.png"/><Relationship Id="rId4" Type="http://schemas.openxmlformats.org/officeDocument/2006/relationships/image" Target="../media/image565.png"/><Relationship Id="rId9" Type="http://schemas.openxmlformats.org/officeDocument/2006/relationships/customXml" Target="../ink/ink604.xml"/><Relationship Id="rId14" Type="http://schemas.openxmlformats.org/officeDocument/2006/relationships/image" Target="../media/image570.png"/><Relationship Id="rId22" Type="http://schemas.openxmlformats.org/officeDocument/2006/relationships/image" Target="../media/image574.png"/><Relationship Id="rId27" Type="http://schemas.openxmlformats.org/officeDocument/2006/relationships/customXml" Target="../ink/ink613.xml"/><Relationship Id="rId30" Type="http://schemas.openxmlformats.org/officeDocument/2006/relationships/image" Target="../media/image578.png"/><Relationship Id="rId35" Type="http://schemas.openxmlformats.org/officeDocument/2006/relationships/customXml" Target="../ink/ink617.xml"/><Relationship Id="rId43" Type="http://schemas.openxmlformats.org/officeDocument/2006/relationships/customXml" Target="../ink/ink621.xml"/><Relationship Id="rId48" Type="http://schemas.openxmlformats.org/officeDocument/2006/relationships/image" Target="../media/image587.png"/><Relationship Id="rId56" Type="http://schemas.openxmlformats.org/officeDocument/2006/relationships/image" Target="../media/image591.png"/><Relationship Id="rId8" Type="http://schemas.openxmlformats.org/officeDocument/2006/relationships/image" Target="../media/image567.png"/><Relationship Id="rId51" Type="http://schemas.openxmlformats.org/officeDocument/2006/relationships/customXml" Target="../ink/ink625.xml"/><Relationship Id="rId3" Type="http://schemas.openxmlformats.org/officeDocument/2006/relationships/customXml" Target="../ink/ink601.xml"/><Relationship Id="rId12" Type="http://schemas.openxmlformats.org/officeDocument/2006/relationships/image" Target="../media/image569.png"/><Relationship Id="rId17" Type="http://schemas.openxmlformats.org/officeDocument/2006/relationships/customXml" Target="../ink/ink608.xml"/><Relationship Id="rId25" Type="http://schemas.openxmlformats.org/officeDocument/2006/relationships/customXml" Target="../ink/ink612.xml"/><Relationship Id="rId33" Type="http://schemas.openxmlformats.org/officeDocument/2006/relationships/customXml" Target="../ink/ink616.xml"/><Relationship Id="rId38" Type="http://schemas.openxmlformats.org/officeDocument/2006/relationships/image" Target="../media/image582.png"/><Relationship Id="rId46" Type="http://schemas.openxmlformats.org/officeDocument/2006/relationships/image" Target="../media/image586.png"/><Relationship Id="rId20" Type="http://schemas.openxmlformats.org/officeDocument/2006/relationships/image" Target="../media/image573.png"/><Relationship Id="rId41" Type="http://schemas.openxmlformats.org/officeDocument/2006/relationships/customXml" Target="../ink/ink620.xml"/><Relationship Id="rId54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15" Type="http://schemas.openxmlformats.org/officeDocument/2006/relationships/customXml" Target="../ink/ink607.xml"/><Relationship Id="rId23" Type="http://schemas.openxmlformats.org/officeDocument/2006/relationships/customXml" Target="../ink/ink611.xml"/><Relationship Id="rId28" Type="http://schemas.openxmlformats.org/officeDocument/2006/relationships/image" Target="../media/image577.png"/><Relationship Id="rId36" Type="http://schemas.openxmlformats.org/officeDocument/2006/relationships/image" Target="../media/image581.png"/><Relationship Id="rId49" Type="http://schemas.openxmlformats.org/officeDocument/2006/relationships/customXml" Target="../ink/ink62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23.xml"/><Relationship Id="rId50" Type="http://schemas.openxmlformats.org/officeDocument/2006/relationships/image" Target="../media/image26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8" Type="http://schemas.openxmlformats.org/officeDocument/2006/relationships/image" Target="../media/image5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20" Type="http://schemas.openxmlformats.org/officeDocument/2006/relationships/image" Target="../media/image11.png"/><Relationship Id="rId41" Type="http://schemas.openxmlformats.org/officeDocument/2006/relationships/customXml" Target="../ink/ink20.xml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4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4.png"/><Relationship Id="rId21" Type="http://schemas.openxmlformats.org/officeDocument/2006/relationships/customXml" Target="../ink/ink637.xml"/><Relationship Id="rId42" Type="http://schemas.openxmlformats.org/officeDocument/2006/relationships/image" Target="../media/image612.png"/><Relationship Id="rId47" Type="http://schemas.openxmlformats.org/officeDocument/2006/relationships/customXml" Target="../ink/ink650.xml"/><Relationship Id="rId63" Type="http://schemas.openxmlformats.org/officeDocument/2006/relationships/customXml" Target="../ink/ink658.xml"/><Relationship Id="rId68" Type="http://schemas.openxmlformats.org/officeDocument/2006/relationships/image" Target="../media/image625.png"/><Relationship Id="rId84" Type="http://schemas.openxmlformats.org/officeDocument/2006/relationships/image" Target="../media/image633.png"/><Relationship Id="rId89" Type="http://schemas.openxmlformats.org/officeDocument/2006/relationships/customXml" Target="../ink/ink671.xml"/><Relationship Id="rId16" Type="http://schemas.openxmlformats.org/officeDocument/2006/relationships/image" Target="../media/image599.png"/><Relationship Id="rId11" Type="http://schemas.openxmlformats.org/officeDocument/2006/relationships/customXml" Target="../ink/ink632.xml"/><Relationship Id="rId32" Type="http://schemas.openxmlformats.org/officeDocument/2006/relationships/image" Target="../media/image607.png"/><Relationship Id="rId37" Type="http://schemas.openxmlformats.org/officeDocument/2006/relationships/customXml" Target="../ink/ink645.xml"/><Relationship Id="rId53" Type="http://schemas.openxmlformats.org/officeDocument/2006/relationships/customXml" Target="../ink/ink653.xml"/><Relationship Id="rId58" Type="http://schemas.openxmlformats.org/officeDocument/2006/relationships/image" Target="../media/image620.png"/><Relationship Id="rId74" Type="http://schemas.openxmlformats.org/officeDocument/2006/relationships/image" Target="../media/image628.png"/><Relationship Id="rId79" Type="http://schemas.openxmlformats.org/officeDocument/2006/relationships/customXml" Target="../ink/ink666.xml"/><Relationship Id="rId5" Type="http://schemas.openxmlformats.org/officeDocument/2006/relationships/customXml" Target="../ink/ink629.xml"/><Relationship Id="rId90" Type="http://schemas.openxmlformats.org/officeDocument/2006/relationships/image" Target="../media/image636.png"/><Relationship Id="rId95" Type="http://schemas.openxmlformats.org/officeDocument/2006/relationships/customXml" Target="../ink/ink674.xml"/><Relationship Id="rId22" Type="http://schemas.openxmlformats.org/officeDocument/2006/relationships/image" Target="../media/image602.png"/><Relationship Id="rId27" Type="http://schemas.openxmlformats.org/officeDocument/2006/relationships/customXml" Target="../ink/ink640.xml"/><Relationship Id="rId43" Type="http://schemas.openxmlformats.org/officeDocument/2006/relationships/customXml" Target="../ink/ink648.xml"/><Relationship Id="rId48" Type="http://schemas.openxmlformats.org/officeDocument/2006/relationships/image" Target="../media/image615.png"/><Relationship Id="rId64" Type="http://schemas.openxmlformats.org/officeDocument/2006/relationships/image" Target="../media/image623.png"/><Relationship Id="rId69" Type="http://schemas.openxmlformats.org/officeDocument/2006/relationships/customXml" Target="../ink/ink661.xml"/><Relationship Id="rId80" Type="http://schemas.openxmlformats.org/officeDocument/2006/relationships/image" Target="../media/image631.png"/><Relationship Id="rId85" Type="http://schemas.openxmlformats.org/officeDocument/2006/relationships/customXml" Target="../ink/ink669.xml"/><Relationship Id="rId3" Type="http://schemas.openxmlformats.org/officeDocument/2006/relationships/customXml" Target="../ink/ink628.xml"/><Relationship Id="rId12" Type="http://schemas.openxmlformats.org/officeDocument/2006/relationships/image" Target="../media/image597.png"/><Relationship Id="rId17" Type="http://schemas.openxmlformats.org/officeDocument/2006/relationships/customXml" Target="../ink/ink635.xml"/><Relationship Id="rId25" Type="http://schemas.openxmlformats.org/officeDocument/2006/relationships/customXml" Target="../ink/ink639.xml"/><Relationship Id="rId33" Type="http://schemas.openxmlformats.org/officeDocument/2006/relationships/customXml" Target="../ink/ink643.xml"/><Relationship Id="rId38" Type="http://schemas.openxmlformats.org/officeDocument/2006/relationships/image" Target="../media/image610.png"/><Relationship Id="rId46" Type="http://schemas.openxmlformats.org/officeDocument/2006/relationships/image" Target="../media/image614.png"/><Relationship Id="rId59" Type="http://schemas.openxmlformats.org/officeDocument/2006/relationships/customXml" Target="../ink/ink656.xml"/><Relationship Id="rId67" Type="http://schemas.openxmlformats.org/officeDocument/2006/relationships/customXml" Target="../ink/ink660.xml"/><Relationship Id="rId20" Type="http://schemas.openxmlformats.org/officeDocument/2006/relationships/image" Target="../media/image601.png"/><Relationship Id="rId41" Type="http://schemas.openxmlformats.org/officeDocument/2006/relationships/customXml" Target="../ink/ink647.xml"/><Relationship Id="rId54" Type="http://schemas.openxmlformats.org/officeDocument/2006/relationships/image" Target="../media/image618.png"/><Relationship Id="rId62" Type="http://schemas.openxmlformats.org/officeDocument/2006/relationships/image" Target="../media/image622.png"/><Relationship Id="rId70" Type="http://schemas.openxmlformats.org/officeDocument/2006/relationships/image" Target="../media/image626.png"/><Relationship Id="rId75" Type="http://schemas.openxmlformats.org/officeDocument/2006/relationships/customXml" Target="../ink/ink664.xml"/><Relationship Id="rId83" Type="http://schemas.openxmlformats.org/officeDocument/2006/relationships/customXml" Target="../ink/ink668.xml"/><Relationship Id="rId88" Type="http://schemas.openxmlformats.org/officeDocument/2006/relationships/image" Target="../media/image635.png"/><Relationship Id="rId91" Type="http://schemas.openxmlformats.org/officeDocument/2006/relationships/customXml" Target="../ink/ink672.xml"/><Relationship Id="rId96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4.png"/><Relationship Id="rId15" Type="http://schemas.openxmlformats.org/officeDocument/2006/relationships/customXml" Target="../ink/ink634.xml"/><Relationship Id="rId23" Type="http://schemas.openxmlformats.org/officeDocument/2006/relationships/customXml" Target="../ink/ink638.xml"/><Relationship Id="rId28" Type="http://schemas.openxmlformats.org/officeDocument/2006/relationships/image" Target="../media/image605.png"/><Relationship Id="rId36" Type="http://schemas.openxmlformats.org/officeDocument/2006/relationships/image" Target="../media/image609.png"/><Relationship Id="rId49" Type="http://schemas.openxmlformats.org/officeDocument/2006/relationships/customXml" Target="../ink/ink651.xml"/><Relationship Id="rId57" Type="http://schemas.openxmlformats.org/officeDocument/2006/relationships/customXml" Target="../ink/ink655.xml"/><Relationship Id="rId10" Type="http://schemas.openxmlformats.org/officeDocument/2006/relationships/image" Target="../media/image596.png"/><Relationship Id="rId31" Type="http://schemas.openxmlformats.org/officeDocument/2006/relationships/customXml" Target="../ink/ink642.xml"/><Relationship Id="rId44" Type="http://schemas.openxmlformats.org/officeDocument/2006/relationships/image" Target="../media/image613.png"/><Relationship Id="rId52" Type="http://schemas.openxmlformats.org/officeDocument/2006/relationships/image" Target="../media/image617.png"/><Relationship Id="rId60" Type="http://schemas.openxmlformats.org/officeDocument/2006/relationships/image" Target="../media/image621.png"/><Relationship Id="rId65" Type="http://schemas.openxmlformats.org/officeDocument/2006/relationships/customXml" Target="../ink/ink659.xml"/><Relationship Id="rId73" Type="http://schemas.openxmlformats.org/officeDocument/2006/relationships/customXml" Target="../ink/ink663.xml"/><Relationship Id="rId78" Type="http://schemas.openxmlformats.org/officeDocument/2006/relationships/image" Target="../media/image630.png"/><Relationship Id="rId81" Type="http://schemas.openxmlformats.org/officeDocument/2006/relationships/customXml" Target="../ink/ink667.xml"/><Relationship Id="rId86" Type="http://schemas.openxmlformats.org/officeDocument/2006/relationships/image" Target="../media/image634.png"/><Relationship Id="rId94" Type="http://schemas.openxmlformats.org/officeDocument/2006/relationships/image" Target="../media/image638.png"/><Relationship Id="rId99" Type="http://schemas.openxmlformats.org/officeDocument/2006/relationships/customXml" Target="../ink/ink676.xml"/><Relationship Id="rId4" Type="http://schemas.openxmlformats.org/officeDocument/2006/relationships/image" Target="../media/image593.png"/><Relationship Id="rId9" Type="http://schemas.openxmlformats.org/officeDocument/2006/relationships/customXml" Target="../ink/ink631.xml"/><Relationship Id="rId13" Type="http://schemas.openxmlformats.org/officeDocument/2006/relationships/customXml" Target="../ink/ink633.xml"/><Relationship Id="rId18" Type="http://schemas.openxmlformats.org/officeDocument/2006/relationships/image" Target="../media/image600.png"/><Relationship Id="rId39" Type="http://schemas.openxmlformats.org/officeDocument/2006/relationships/customXml" Target="../ink/ink646.xml"/><Relationship Id="rId34" Type="http://schemas.openxmlformats.org/officeDocument/2006/relationships/image" Target="../media/image608.png"/><Relationship Id="rId50" Type="http://schemas.openxmlformats.org/officeDocument/2006/relationships/image" Target="../media/image616.png"/><Relationship Id="rId55" Type="http://schemas.openxmlformats.org/officeDocument/2006/relationships/customXml" Target="../ink/ink654.xml"/><Relationship Id="rId76" Type="http://schemas.openxmlformats.org/officeDocument/2006/relationships/image" Target="../media/image629.png"/><Relationship Id="rId97" Type="http://schemas.openxmlformats.org/officeDocument/2006/relationships/customXml" Target="../ink/ink675.xml"/><Relationship Id="rId7" Type="http://schemas.openxmlformats.org/officeDocument/2006/relationships/customXml" Target="../ink/ink630.xml"/><Relationship Id="rId71" Type="http://schemas.openxmlformats.org/officeDocument/2006/relationships/customXml" Target="../ink/ink662.xml"/><Relationship Id="rId92" Type="http://schemas.openxmlformats.org/officeDocument/2006/relationships/image" Target="../media/image637.png"/><Relationship Id="rId2" Type="http://schemas.openxmlformats.org/officeDocument/2006/relationships/image" Target="../media/image592.png"/><Relationship Id="rId29" Type="http://schemas.openxmlformats.org/officeDocument/2006/relationships/customXml" Target="../ink/ink641.xml"/><Relationship Id="rId24" Type="http://schemas.openxmlformats.org/officeDocument/2006/relationships/image" Target="../media/image603.png"/><Relationship Id="rId40" Type="http://schemas.openxmlformats.org/officeDocument/2006/relationships/image" Target="../media/image611.png"/><Relationship Id="rId45" Type="http://schemas.openxmlformats.org/officeDocument/2006/relationships/customXml" Target="../ink/ink649.xml"/><Relationship Id="rId66" Type="http://schemas.openxmlformats.org/officeDocument/2006/relationships/image" Target="../media/image624.png"/><Relationship Id="rId87" Type="http://schemas.openxmlformats.org/officeDocument/2006/relationships/customXml" Target="../ink/ink670.xml"/><Relationship Id="rId61" Type="http://schemas.openxmlformats.org/officeDocument/2006/relationships/customXml" Target="../ink/ink657.xml"/><Relationship Id="rId82" Type="http://schemas.openxmlformats.org/officeDocument/2006/relationships/image" Target="../media/image632.png"/><Relationship Id="rId19" Type="http://schemas.openxmlformats.org/officeDocument/2006/relationships/customXml" Target="../ink/ink636.xml"/><Relationship Id="rId14" Type="http://schemas.openxmlformats.org/officeDocument/2006/relationships/image" Target="../media/image598.png"/><Relationship Id="rId30" Type="http://schemas.openxmlformats.org/officeDocument/2006/relationships/image" Target="../media/image606.png"/><Relationship Id="rId35" Type="http://schemas.openxmlformats.org/officeDocument/2006/relationships/customXml" Target="../ink/ink644.xml"/><Relationship Id="rId56" Type="http://schemas.openxmlformats.org/officeDocument/2006/relationships/image" Target="../media/image619.png"/><Relationship Id="rId77" Type="http://schemas.openxmlformats.org/officeDocument/2006/relationships/customXml" Target="../ink/ink665.xml"/><Relationship Id="rId100" Type="http://schemas.openxmlformats.org/officeDocument/2006/relationships/image" Target="../media/image641.png"/><Relationship Id="rId8" Type="http://schemas.openxmlformats.org/officeDocument/2006/relationships/image" Target="../media/image595.png"/><Relationship Id="rId51" Type="http://schemas.openxmlformats.org/officeDocument/2006/relationships/customXml" Target="../ink/ink652.xml"/><Relationship Id="rId72" Type="http://schemas.openxmlformats.org/officeDocument/2006/relationships/image" Target="../media/image627.png"/><Relationship Id="rId93" Type="http://schemas.openxmlformats.org/officeDocument/2006/relationships/customXml" Target="../ink/ink673.xml"/><Relationship Id="rId98" Type="http://schemas.openxmlformats.org/officeDocument/2006/relationships/image" Target="../media/image640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88.xml"/><Relationship Id="rId21" Type="http://schemas.openxmlformats.org/officeDocument/2006/relationships/image" Target="../media/image652.png"/><Relationship Id="rId42" Type="http://schemas.openxmlformats.org/officeDocument/2006/relationships/customXml" Target="../ink/ink696.xml"/><Relationship Id="rId47" Type="http://schemas.openxmlformats.org/officeDocument/2006/relationships/image" Target="../media/image665.png"/><Relationship Id="rId63" Type="http://schemas.openxmlformats.org/officeDocument/2006/relationships/image" Target="../media/image673.png"/><Relationship Id="rId68" Type="http://schemas.openxmlformats.org/officeDocument/2006/relationships/customXml" Target="../ink/ink709.xml"/><Relationship Id="rId2" Type="http://schemas.openxmlformats.org/officeDocument/2006/relationships/image" Target="../media/image642.png"/><Relationship Id="rId16" Type="http://schemas.openxmlformats.org/officeDocument/2006/relationships/customXml" Target="../ink/ink683.xml"/><Relationship Id="rId29" Type="http://schemas.openxmlformats.org/officeDocument/2006/relationships/image" Target="../media/image656.png"/><Relationship Id="rId11" Type="http://schemas.openxmlformats.org/officeDocument/2006/relationships/image" Target="../media/image647.png"/><Relationship Id="rId24" Type="http://schemas.openxmlformats.org/officeDocument/2006/relationships/customXml" Target="../ink/ink687.xml"/><Relationship Id="rId32" Type="http://schemas.openxmlformats.org/officeDocument/2006/relationships/customXml" Target="../ink/ink691.xml"/><Relationship Id="rId37" Type="http://schemas.openxmlformats.org/officeDocument/2006/relationships/image" Target="../media/image660.png"/><Relationship Id="rId40" Type="http://schemas.openxmlformats.org/officeDocument/2006/relationships/customXml" Target="../ink/ink695.xml"/><Relationship Id="rId45" Type="http://schemas.openxmlformats.org/officeDocument/2006/relationships/image" Target="../media/image664.png"/><Relationship Id="rId53" Type="http://schemas.openxmlformats.org/officeDocument/2006/relationships/image" Target="../media/image668.png"/><Relationship Id="rId58" Type="http://schemas.openxmlformats.org/officeDocument/2006/relationships/customXml" Target="../ink/ink704.xml"/><Relationship Id="rId66" Type="http://schemas.openxmlformats.org/officeDocument/2006/relationships/customXml" Target="../ink/ink708.xml"/><Relationship Id="rId5" Type="http://schemas.openxmlformats.org/officeDocument/2006/relationships/image" Target="../media/image644.png"/><Relationship Id="rId61" Type="http://schemas.openxmlformats.org/officeDocument/2006/relationships/image" Target="../media/image672.png"/><Relationship Id="rId19" Type="http://schemas.openxmlformats.org/officeDocument/2006/relationships/image" Target="../media/image651.png"/><Relationship Id="rId14" Type="http://schemas.openxmlformats.org/officeDocument/2006/relationships/customXml" Target="../ink/ink682.xml"/><Relationship Id="rId22" Type="http://schemas.openxmlformats.org/officeDocument/2006/relationships/customXml" Target="../ink/ink686.xml"/><Relationship Id="rId27" Type="http://schemas.openxmlformats.org/officeDocument/2006/relationships/image" Target="../media/image655.png"/><Relationship Id="rId30" Type="http://schemas.openxmlformats.org/officeDocument/2006/relationships/customXml" Target="../ink/ink690.xml"/><Relationship Id="rId35" Type="http://schemas.openxmlformats.org/officeDocument/2006/relationships/image" Target="../media/image659.png"/><Relationship Id="rId43" Type="http://schemas.openxmlformats.org/officeDocument/2006/relationships/image" Target="../media/image663.png"/><Relationship Id="rId48" Type="http://schemas.openxmlformats.org/officeDocument/2006/relationships/customXml" Target="../ink/ink699.xml"/><Relationship Id="rId56" Type="http://schemas.openxmlformats.org/officeDocument/2006/relationships/customXml" Target="../ink/ink703.xml"/><Relationship Id="rId64" Type="http://schemas.openxmlformats.org/officeDocument/2006/relationships/customXml" Target="../ink/ink707.xml"/><Relationship Id="rId69" Type="http://schemas.openxmlformats.org/officeDocument/2006/relationships/image" Target="../media/image676.png"/><Relationship Id="rId8" Type="http://schemas.openxmlformats.org/officeDocument/2006/relationships/customXml" Target="../ink/ink679.xml"/><Relationship Id="rId51" Type="http://schemas.openxmlformats.org/officeDocument/2006/relationships/image" Target="../media/image667.png"/><Relationship Id="rId72" Type="http://schemas.openxmlformats.org/officeDocument/2006/relationships/customXml" Target="../ink/ink711.xml"/><Relationship Id="rId3" Type="http://schemas.openxmlformats.org/officeDocument/2006/relationships/image" Target="../media/image643.png"/><Relationship Id="rId12" Type="http://schemas.openxmlformats.org/officeDocument/2006/relationships/customXml" Target="../ink/ink681.xml"/><Relationship Id="rId17" Type="http://schemas.openxmlformats.org/officeDocument/2006/relationships/image" Target="../media/image650.png"/><Relationship Id="rId25" Type="http://schemas.openxmlformats.org/officeDocument/2006/relationships/image" Target="../media/image654.png"/><Relationship Id="rId33" Type="http://schemas.openxmlformats.org/officeDocument/2006/relationships/image" Target="../media/image658.png"/><Relationship Id="rId38" Type="http://schemas.openxmlformats.org/officeDocument/2006/relationships/customXml" Target="../ink/ink694.xml"/><Relationship Id="rId46" Type="http://schemas.openxmlformats.org/officeDocument/2006/relationships/customXml" Target="../ink/ink698.xml"/><Relationship Id="rId59" Type="http://schemas.openxmlformats.org/officeDocument/2006/relationships/image" Target="../media/image671.png"/><Relationship Id="rId67" Type="http://schemas.openxmlformats.org/officeDocument/2006/relationships/image" Target="../media/image675.png"/><Relationship Id="rId20" Type="http://schemas.openxmlformats.org/officeDocument/2006/relationships/customXml" Target="../ink/ink685.xml"/><Relationship Id="rId41" Type="http://schemas.openxmlformats.org/officeDocument/2006/relationships/image" Target="../media/image662.png"/><Relationship Id="rId54" Type="http://schemas.openxmlformats.org/officeDocument/2006/relationships/customXml" Target="../ink/ink702.xml"/><Relationship Id="rId62" Type="http://schemas.openxmlformats.org/officeDocument/2006/relationships/customXml" Target="../ink/ink706.xml"/><Relationship Id="rId70" Type="http://schemas.openxmlformats.org/officeDocument/2006/relationships/customXml" Target="../ink/ink7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8.xml"/><Relationship Id="rId15" Type="http://schemas.openxmlformats.org/officeDocument/2006/relationships/image" Target="../media/image649.png"/><Relationship Id="rId23" Type="http://schemas.openxmlformats.org/officeDocument/2006/relationships/image" Target="../media/image653.png"/><Relationship Id="rId28" Type="http://schemas.openxmlformats.org/officeDocument/2006/relationships/customXml" Target="../ink/ink689.xml"/><Relationship Id="rId36" Type="http://schemas.openxmlformats.org/officeDocument/2006/relationships/customXml" Target="../ink/ink693.xml"/><Relationship Id="rId49" Type="http://schemas.openxmlformats.org/officeDocument/2006/relationships/image" Target="../media/image666.png"/><Relationship Id="rId57" Type="http://schemas.openxmlformats.org/officeDocument/2006/relationships/image" Target="../media/image670.png"/><Relationship Id="rId10" Type="http://schemas.openxmlformats.org/officeDocument/2006/relationships/customXml" Target="../ink/ink680.xml"/><Relationship Id="rId31" Type="http://schemas.openxmlformats.org/officeDocument/2006/relationships/image" Target="../media/image657.png"/><Relationship Id="rId44" Type="http://schemas.openxmlformats.org/officeDocument/2006/relationships/customXml" Target="../ink/ink697.xml"/><Relationship Id="rId52" Type="http://schemas.openxmlformats.org/officeDocument/2006/relationships/customXml" Target="../ink/ink701.xml"/><Relationship Id="rId60" Type="http://schemas.openxmlformats.org/officeDocument/2006/relationships/customXml" Target="../ink/ink705.xml"/><Relationship Id="rId65" Type="http://schemas.openxmlformats.org/officeDocument/2006/relationships/image" Target="../media/image674.png"/><Relationship Id="rId73" Type="http://schemas.openxmlformats.org/officeDocument/2006/relationships/image" Target="../media/image678.png"/><Relationship Id="rId4" Type="http://schemas.openxmlformats.org/officeDocument/2006/relationships/customXml" Target="../ink/ink677.xml"/><Relationship Id="rId9" Type="http://schemas.openxmlformats.org/officeDocument/2006/relationships/image" Target="../media/image646.png"/><Relationship Id="rId13" Type="http://schemas.openxmlformats.org/officeDocument/2006/relationships/image" Target="../media/image648.png"/><Relationship Id="rId18" Type="http://schemas.openxmlformats.org/officeDocument/2006/relationships/customXml" Target="../ink/ink684.xml"/><Relationship Id="rId39" Type="http://schemas.openxmlformats.org/officeDocument/2006/relationships/image" Target="../media/image661.png"/><Relationship Id="rId34" Type="http://schemas.openxmlformats.org/officeDocument/2006/relationships/customXml" Target="../ink/ink692.xml"/><Relationship Id="rId50" Type="http://schemas.openxmlformats.org/officeDocument/2006/relationships/customXml" Target="../ink/ink700.xml"/><Relationship Id="rId55" Type="http://schemas.openxmlformats.org/officeDocument/2006/relationships/image" Target="../media/image669.png"/><Relationship Id="rId7" Type="http://schemas.openxmlformats.org/officeDocument/2006/relationships/image" Target="../media/image645.png"/><Relationship Id="rId71" Type="http://schemas.openxmlformats.org/officeDocument/2006/relationships/image" Target="../media/image677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69.xml"/><Relationship Id="rId21" Type="http://schemas.openxmlformats.org/officeDocument/2006/relationships/customXml" Target="../ink/ink721.xml"/><Relationship Id="rId42" Type="http://schemas.openxmlformats.org/officeDocument/2006/relationships/image" Target="../media/image699.png"/><Relationship Id="rId63" Type="http://schemas.openxmlformats.org/officeDocument/2006/relationships/customXml" Target="../ink/ink742.xml"/><Relationship Id="rId84" Type="http://schemas.openxmlformats.org/officeDocument/2006/relationships/image" Target="../media/image720.png"/><Relationship Id="rId138" Type="http://schemas.openxmlformats.org/officeDocument/2006/relationships/image" Target="../media/image747.png"/><Relationship Id="rId107" Type="http://schemas.openxmlformats.org/officeDocument/2006/relationships/customXml" Target="../ink/ink764.xml"/><Relationship Id="rId11" Type="http://schemas.openxmlformats.org/officeDocument/2006/relationships/customXml" Target="../ink/ink716.xml"/><Relationship Id="rId32" Type="http://schemas.openxmlformats.org/officeDocument/2006/relationships/image" Target="../media/image694.png"/><Relationship Id="rId53" Type="http://schemas.openxmlformats.org/officeDocument/2006/relationships/customXml" Target="../ink/ink737.xml"/><Relationship Id="rId74" Type="http://schemas.openxmlformats.org/officeDocument/2006/relationships/image" Target="../media/image715.png"/><Relationship Id="rId128" Type="http://schemas.openxmlformats.org/officeDocument/2006/relationships/image" Target="../media/image742.png"/><Relationship Id="rId149" Type="http://schemas.openxmlformats.org/officeDocument/2006/relationships/customXml" Target="../ink/ink785.xml"/><Relationship Id="rId5" Type="http://schemas.openxmlformats.org/officeDocument/2006/relationships/customXml" Target="../ink/ink713.xml"/><Relationship Id="rId95" Type="http://schemas.openxmlformats.org/officeDocument/2006/relationships/customXml" Target="../ink/ink758.xml"/><Relationship Id="rId22" Type="http://schemas.openxmlformats.org/officeDocument/2006/relationships/image" Target="../media/image689.png"/><Relationship Id="rId27" Type="http://schemas.openxmlformats.org/officeDocument/2006/relationships/customXml" Target="../ink/ink724.xml"/><Relationship Id="rId43" Type="http://schemas.openxmlformats.org/officeDocument/2006/relationships/customXml" Target="../ink/ink732.xml"/><Relationship Id="rId48" Type="http://schemas.openxmlformats.org/officeDocument/2006/relationships/image" Target="../media/image702.png"/><Relationship Id="rId64" Type="http://schemas.openxmlformats.org/officeDocument/2006/relationships/image" Target="../media/image710.png"/><Relationship Id="rId69" Type="http://schemas.openxmlformats.org/officeDocument/2006/relationships/customXml" Target="../ink/ink745.xml"/><Relationship Id="rId113" Type="http://schemas.openxmlformats.org/officeDocument/2006/relationships/customXml" Target="../ink/ink767.xml"/><Relationship Id="rId118" Type="http://schemas.openxmlformats.org/officeDocument/2006/relationships/image" Target="../media/image737.png"/><Relationship Id="rId134" Type="http://schemas.openxmlformats.org/officeDocument/2006/relationships/image" Target="../media/image745.png"/><Relationship Id="rId139" Type="http://schemas.openxmlformats.org/officeDocument/2006/relationships/customXml" Target="../ink/ink780.xml"/><Relationship Id="rId80" Type="http://schemas.openxmlformats.org/officeDocument/2006/relationships/image" Target="../media/image718.png"/><Relationship Id="rId85" Type="http://schemas.openxmlformats.org/officeDocument/2006/relationships/customXml" Target="../ink/ink753.xml"/><Relationship Id="rId150" Type="http://schemas.openxmlformats.org/officeDocument/2006/relationships/image" Target="../media/image753.png"/><Relationship Id="rId12" Type="http://schemas.openxmlformats.org/officeDocument/2006/relationships/image" Target="../media/image684.png"/><Relationship Id="rId17" Type="http://schemas.openxmlformats.org/officeDocument/2006/relationships/customXml" Target="../ink/ink719.xml"/><Relationship Id="rId33" Type="http://schemas.openxmlformats.org/officeDocument/2006/relationships/customXml" Target="../ink/ink727.xml"/><Relationship Id="rId38" Type="http://schemas.openxmlformats.org/officeDocument/2006/relationships/image" Target="../media/image697.png"/><Relationship Id="rId59" Type="http://schemas.openxmlformats.org/officeDocument/2006/relationships/customXml" Target="../ink/ink740.xml"/><Relationship Id="rId103" Type="http://schemas.openxmlformats.org/officeDocument/2006/relationships/customXml" Target="../ink/ink762.xml"/><Relationship Id="rId108" Type="http://schemas.openxmlformats.org/officeDocument/2006/relationships/image" Target="../media/image732.png"/><Relationship Id="rId124" Type="http://schemas.openxmlformats.org/officeDocument/2006/relationships/image" Target="../media/image740.png"/><Relationship Id="rId129" Type="http://schemas.openxmlformats.org/officeDocument/2006/relationships/customXml" Target="../ink/ink775.xml"/><Relationship Id="rId54" Type="http://schemas.openxmlformats.org/officeDocument/2006/relationships/image" Target="../media/image705.png"/><Relationship Id="rId70" Type="http://schemas.openxmlformats.org/officeDocument/2006/relationships/image" Target="../media/image713.png"/><Relationship Id="rId75" Type="http://schemas.openxmlformats.org/officeDocument/2006/relationships/customXml" Target="../ink/ink748.xml"/><Relationship Id="rId91" Type="http://schemas.openxmlformats.org/officeDocument/2006/relationships/customXml" Target="../ink/ink756.xml"/><Relationship Id="rId96" Type="http://schemas.openxmlformats.org/officeDocument/2006/relationships/image" Target="../media/image726.png"/><Relationship Id="rId140" Type="http://schemas.openxmlformats.org/officeDocument/2006/relationships/image" Target="../media/image748.png"/><Relationship Id="rId145" Type="http://schemas.openxmlformats.org/officeDocument/2006/relationships/customXml" Target="../ink/ink7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23" Type="http://schemas.openxmlformats.org/officeDocument/2006/relationships/customXml" Target="../ink/ink722.xml"/><Relationship Id="rId28" Type="http://schemas.openxmlformats.org/officeDocument/2006/relationships/image" Target="../media/image692.png"/><Relationship Id="rId49" Type="http://schemas.openxmlformats.org/officeDocument/2006/relationships/customXml" Target="../ink/ink735.xml"/><Relationship Id="rId114" Type="http://schemas.openxmlformats.org/officeDocument/2006/relationships/image" Target="../media/image735.png"/><Relationship Id="rId119" Type="http://schemas.openxmlformats.org/officeDocument/2006/relationships/customXml" Target="../ink/ink770.xml"/><Relationship Id="rId44" Type="http://schemas.openxmlformats.org/officeDocument/2006/relationships/image" Target="../media/image700.png"/><Relationship Id="rId60" Type="http://schemas.openxmlformats.org/officeDocument/2006/relationships/image" Target="../media/image708.png"/><Relationship Id="rId65" Type="http://schemas.openxmlformats.org/officeDocument/2006/relationships/customXml" Target="../ink/ink743.xml"/><Relationship Id="rId81" Type="http://schemas.openxmlformats.org/officeDocument/2006/relationships/customXml" Target="../ink/ink751.xml"/><Relationship Id="rId86" Type="http://schemas.openxmlformats.org/officeDocument/2006/relationships/image" Target="../media/image721.png"/><Relationship Id="rId130" Type="http://schemas.openxmlformats.org/officeDocument/2006/relationships/image" Target="../media/image743.png"/><Relationship Id="rId135" Type="http://schemas.openxmlformats.org/officeDocument/2006/relationships/customXml" Target="../ink/ink778.xml"/><Relationship Id="rId151" Type="http://schemas.openxmlformats.org/officeDocument/2006/relationships/customXml" Target="../ink/ink786.xml"/><Relationship Id="rId13" Type="http://schemas.openxmlformats.org/officeDocument/2006/relationships/customXml" Target="../ink/ink717.xml"/><Relationship Id="rId18" Type="http://schemas.openxmlformats.org/officeDocument/2006/relationships/image" Target="../media/image687.png"/><Relationship Id="rId39" Type="http://schemas.openxmlformats.org/officeDocument/2006/relationships/customXml" Target="../ink/ink730.xml"/><Relationship Id="rId109" Type="http://schemas.openxmlformats.org/officeDocument/2006/relationships/customXml" Target="../ink/ink765.xml"/><Relationship Id="rId34" Type="http://schemas.openxmlformats.org/officeDocument/2006/relationships/image" Target="../media/image695.png"/><Relationship Id="rId50" Type="http://schemas.openxmlformats.org/officeDocument/2006/relationships/image" Target="../media/image703.png"/><Relationship Id="rId55" Type="http://schemas.openxmlformats.org/officeDocument/2006/relationships/customXml" Target="../ink/ink738.xml"/><Relationship Id="rId76" Type="http://schemas.openxmlformats.org/officeDocument/2006/relationships/image" Target="../media/image716.png"/><Relationship Id="rId97" Type="http://schemas.openxmlformats.org/officeDocument/2006/relationships/customXml" Target="../ink/ink759.xml"/><Relationship Id="rId104" Type="http://schemas.openxmlformats.org/officeDocument/2006/relationships/image" Target="../media/image730.png"/><Relationship Id="rId120" Type="http://schemas.openxmlformats.org/officeDocument/2006/relationships/image" Target="../media/image738.png"/><Relationship Id="rId125" Type="http://schemas.openxmlformats.org/officeDocument/2006/relationships/customXml" Target="../ink/ink773.xml"/><Relationship Id="rId141" Type="http://schemas.openxmlformats.org/officeDocument/2006/relationships/customXml" Target="../ink/ink781.xml"/><Relationship Id="rId146" Type="http://schemas.openxmlformats.org/officeDocument/2006/relationships/image" Target="../media/image751.png"/><Relationship Id="rId7" Type="http://schemas.openxmlformats.org/officeDocument/2006/relationships/customXml" Target="../ink/ink714.xml"/><Relationship Id="rId71" Type="http://schemas.openxmlformats.org/officeDocument/2006/relationships/customXml" Target="../ink/ink746.xml"/><Relationship Id="rId92" Type="http://schemas.openxmlformats.org/officeDocument/2006/relationships/image" Target="../media/image724.png"/><Relationship Id="rId2" Type="http://schemas.openxmlformats.org/officeDocument/2006/relationships/image" Target="../media/image679.png"/><Relationship Id="rId29" Type="http://schemas.openxmlformats.org/officeDocument/2006/relationships/customXml" Target="../ink/ink725.xml"/><Relationship Id="rId24" Type="http://schemas.openxmlformats.org/officeDocument/2006/relationships/image" Target="../media/image690.png"/><Relationship Id="rId40" Type="http://schemas.openxmlformats.org/officeDocument/2006/relationships/image" Target="../media/image698.png"/><Relationship Id="rId45" Type="http://schemas.openxmlformats.org/officeDocument/2006/relationships/customXml" Target="../ink/ink733.xml"/><Relationship Id="rId66" Type="http://schemas.openxmlformats.org/officeDocument/2006/relationships/image" Target="../media/image711.png"/><Relationship Id="rId87" Type="http://schemas.openxmlformats.org/officeDocument/2006/relationships/customXml" Target="../ink/ink754.xml"/><Relationship Id="rId110" Type="http://schemas.openxmlformats.org/officeDocument/2006/relationships/image" Target="../media/image733.png"/><Relationship Id="rId115" Type="http://schemas.openxmlformats.org/officeDocument/2006/relationships/customXml" Target="../ink/ink768.xml"/><Relationship Id="rId131" Type="http://schemas.openxmlformats.org/officeDocument/2006/relationships/customXml" Target="../ink/ink776.xml"/><Relationship Id="rId136" Type="http://schemas.openxmlformats.org/officeDocument/2006/relationships/image" Target="../media/image746.png"/><Relationship Id="rId61" Type="http://schemas.openxmlformats.org/officeDocument/2006/relationships/customXml" Target="../ink/ink741.xml"/><Relationship Id="rId82" Type="http://schemas.openxmlformats.org/officeDocument/2006/relationships/image" Target="../media/image719.png"/><Relationship Id="rId152" Type="http://schemas.openxmlformats.org/officeDocument/2006/relationships/image" Target="../media/image754.png"/><Relationship Id="rId19" Type="http://schemas.openxmlformats.org/officeDocument/2006/relationships/customXml" Target="../ink/ink720.xml"/><Relationship Id="rId14" Type="http://schemas.openxmlformats.org/officeDocument/2006/relationships/image" Target="../media/image685.png"/><Relationship Id="rId30" Type="http://schemas.openxmlformats.org/officeDocument/2006/relationships/image" Target="../media/image693.png"/><Relationship Id="rId35" Type="http://schemas.openxmlformats.org/officeDocument/2006/relationships/customXml" Target="../ink/ink728.xml"/><Relationship Id="rId56" Type="http://schemas.openxmlformats.org/officeDocument/2006/relationships/image" Target="../media/image706.png"/><Relationship Id="rId77" Type="http://schemas.openxmlformats.org/officeDocument/2006/relationships/customXml" Target="../ink/ink749.xml"/><Relationship Id="rId100" Type="http://schemas.openxmlformats.org/officeDocument/2006/relationships/image" Target="../media/image728.png"/><Relationship Id="rId105" Type="http://schemas.openxmlformats.org/officeDocument/2006/relationships/customXml" Target="../ink/ink763.xml"/><Relationship Id="rId126" Type="http://schemas.openxmlformats.org/officeDocument/2006/relationships/image" Target="../media/image741.png"/><Relationship Id="rId147" Type="http://schemas.openxmlformats.org/officeDocument/2006/relationships/customXml" Target="../ink/ink784.xml"/><Relationship Id="rId8" Type="http://schemas.openxmlformats.org/officeDocument/2006/relationships/image" Target="../media/image682.png"/><Relationship Id="rId51" Type="http://schemas.openxmlformats.org/officeDocument/2006/relationships/customXml" Target="../ink/ink736.xml"/><Relationship Id="rId72" Type="http://schemas.openxmlformats.org/officeDocument/2006/relationships/image" Target="../media/image714.png"/><Relationship Id="rId93" Type="http://schemas.openxmlformats.org/officeDocument/2006/relationships/customXml" Target="../ink/ink757.xml"/><Relationship Id="rId98" Type="http://schemas.openxmlformats.org/officeDocument/2006/relationships/image" Target="../media/image727.png"/><Relationship Id="rId121" Type="http://schemas.openxmlformats.org/officeDocument/2006/relationships/customXml" Target="../ink/ink771.xml"/><Relationship Id="rId142" Type="http://schemas.openxmlformats.org/officeDocument/2006/relationships/image" Target="../media/image749.png"/><Relationship Id="rId3" Type="http://schemas.openxmlformats.org/officeDocument/2006/relationships/customXml" Target="../ink/ink712.xml"/><Relationship Id="rId25" Type="http://schemas.openxmlformats.org/officeDocument/2006/relationships/customXml" Target="../ink/ink723.xml"/><Relationship Id="rId46" Type="http://schemas.openxmlformats.org/officeDocument/2006/relationships/image" Target="../media/image701.png"/><Relationship Id="rId67" Type="http://schemas.openxmlformats.org/officeDocument/2006/relationships/customXml" Target="../ink/ink744.xml"/><Relationship Id="rId116" Type="http://schemas.openxmlformats.org/officeDocument/2006/relationships/image" Target="../media/image736.png"/><Relationship Id="rId137" Type="http://schemas.openxmlformats.org/officeDocument/2006/relationships/customXml" Target="../ink/ink779.xml"/><Relationship Id="rId20" Type="http://schemas.openxmlformats.org/officeDocument/2006/relationships/image" Target="../media/image688.png"/><Relationship Id="rId41" Type="http://schemas.openxmlformats.org/officeDocument/2006/relationships/customXml" Target="../ink/ink731.xml"/><Relationship Id="rId62" Type="http://schemas.openxmlformats.org/officeDocument/2006/relationships/image" Target="../media/image709.png"/><Relationship Id="rId83" Type="http://schemas.openxmlformats.org/officeDocument/2006/relationships/customXml" Target="../ink/ink752.xml"/><Relationship Id="rId88" Type="http://schemas.openxmlformats.org/officeDocument/2006/relationships/image" Target="../media/image722.png"/><Relationship Id="rId111" Type="http://schemas.openxmlformats.org/officeDocument/2006/relationships/customXml" Target="../ink/ink766.xml"/><Relationship Id="rId132" Type="http://schemas.openxmlformats.org/officeDocument/2006/relationships/image" Target="../media/image744.png"/><Relationship Id="rId15" Type="http://schemas.openxmlformats.org/officeDocument/2006/relationships/customXml" Target="../ink/ink718.xml"/><Relationship Id="rId36" Type="http://schemas.openxmlformats.org/officeDocument/2006/relationships/image" Target="../media/image696.png"/><Relationship Id="rId57" Type="http://schemas.openxmlformats.org/officeDocument/2006/relationships/customXml" Target="../ink/ink739.xml"/><Relationship Id="rId106" Type="http://schemas.openxmlformats.org/officeDocument/2006/relationships/image" Target="../media/image731.png"/><Relationship Id="rId127" Type="http://schemas.openxmlformats.org/officeDocument/2006/relationships/customXml" Target="../ink/ink774.xml"/><Relationship Id="rId10" Type="http://schemas.openxmlformats.org/officeDocument/2006/relationships/image" Target="../media/image683.png"/><Relationship Id="rId31" Type="http://schemas.openxmlformats.org/officeDocument/2006/relationships/customXml" Target="../ink/ink726.xml"/><Relationship Id="rId52" Type="http://schemas.openxmlformats.org/officeDocument/2006/relationships/image" Target="../media/image704.png"/><Relationship Id="rId73" Type="http://schemas.openxmlformats.org/officeDocument/2006/relationships/customXml" Target="../ink/ink747.xml"/><Relationship Id="rId78" Type="http://schemas.openxmlformats.org/officeDocument/2006/relationships/image" Target="../media/image717.png"/><Relationship Id="rId94" Type="http://schemas.openxmlformats.org/officeDocument/2006/relationships/image" Target="../media/image725.png"/><Relationship Id="rId99" Type="http://schemas.openxmlformats.org/officeDocument/2006/relationships/customXml" Target="../ink/ink760.xml"/><Relationship Id="rId101" Type="http://schemas.openxmlformats.org/officeDocument/2006/relationships/customXml" Target="../ink/ink761.xml"/><Relationship Id="rId122" Type="http://schemas.openxmlformats.org/officeDocument/2006/relationships/image" Target="../media/image739.png"/><Relationship Id="rId143" Type="http://schemas.openxmlformats.org/officeDocument/2006/relationships/customXml" Target="../ink/ink782.xml"/><Relationship Id="rId148" Type="http://schemas.openxmlformats.org/officeDocument/2006/relationships/image" Target="../media/image752.png"/><Relationship Id="rId4" Type="http://schemas.openxmlformats.org/officeDocument/2006/relationships/image" Target="../media/image680.png"/><Relationship Id="rId9" Type="http://schemas.openxmlformats.org/officeDocument/2006/relationships/customXml" Target="../ink/ink715.xml"/><Relationship Id="rId26" Type="http://schemas.openxmlformats.org/officeDocument/2006/relationships/image" Target="../media/image691.png"/><Relationship Id="rId47" Type="http://schemas.openxmlformats.org/officeDocument/2006/relationships/customXml" Target="../ink/ink734.xml"/><Relationship Id="rId68" Type="http://schemas.openxmlformats.org/officeDocument/2006/relationships/image" Target="../media/image712.png"/><Relationship Id="rId89" Type="http://schemas.openxmlformats.org/officeDocument/2006/relationships/customXml" Target="../ink/ink755.xml"/><Relationship Id="rId112" Type="http://schemas.openxmlformats.org/officeDocument/2006/relationships/image" Target="../media/image734.png"/><Relationship Id="rId133" Type="http://schemas.openxmlformats.org/officeDocument/2006/relationships/customXml" Target="../ink/ink777.xml"/><Relationship Id="rId16" Type="http://schemas.openxmlformats.org/officeDocument/2006/relationships/image" Target="../media/image686.png"/><Relationship Id="rId37" Type="http://schemas.openxmlformats.org/officeDocument/2006/relationships/customXml" Target="../ink/ink729.xml"/><Relationship Id="rId58" Type="http://schemas.openxmlformats.org/officeDocument/2006/relationships/image" Target="../media/image707.png"/><Relationship Id="rId79" Type="http://schemas.openxmlformats.org/officeDocument/2006/relationships/customXml" Target="../ink/ink750.xml"/><Relationship Id="rId102" Type="http://schemas.openxmlformats.org/officeDocument/2006/relationships/image" Target="../media/image729.png"/><Relationship Id="rId123" Type="http://schemas.openxmlformats.org/officeDocument/2006/relationships/customXml" Target="../ink/ink772.xml"/><Relationship Id="rId144" Type="http://schemas.openxmlformats.org/officeDocument/2006/relationships/image" Target="../media/image750.png"/><Relationship Id="rId90" Type="http://schemas.openxmlformats.org/officeDocument/2006/relationships/image" Target="../media/image7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69.png"/><Relationship Id="rId21" Type="http://schemas.openxmlformats.org/officeDocument/2006/relationships/customXml" Target="../ink/ink796.xml"/><Relationship Id="rId42" Type="http://schemas.openxmlformats.org/officeDocument/2006/relationships/image" Target="../media/image777.png"/><Relationship Id="rId47" Type="http://schemas.openxmlformats.org/officeDocument/2006/relationships/customXml" Target="../ink/ink809.xml"/><Relationship Id="rId63" Type="http://schemas.openxmlformats.org/officeDocument/2006/relationships/customXml" Target="../ink/ink817.xml"/><Relationship Id="rId68" Type="http://schemas.openxmlformats.org/officeDocument/2006/relationships/image" Target="../media/image790.png"/><Relationship Id="rId84" Type="http://schemas.openxmlformats.org/officeDocument/2006/relationships/image" Target="../media/image798.png"/><Relationship Id="rId16" Type="http://schemas.openxmlformats.org/officeDocument/2006/relationships/image" Target="../media/image764.png"/><Relationship Id="rId11" Type="http://schemas.openxmlformats.org/officeDocument/2006/relationships/customXml" Target="../ink/ink791.xml"/><Relationship Id="rId32" Type="http://schemas.openxmlformats.org/officeDocument/2006/relationships/image" Target="../media/image772.png"/><Relationship Id="rId37" Type="http://schemas.openxmlformats.org/officeDocument/2006/relationships/customXml" Target="../ink/ink804.xml"/><Relationship Id="rId53" Type="http://schemas.openxmlformats.org/officeDocument/2006/relationships/customXml" Target="../ink/ink812.xml"/><Relationship Id="rId58" Type="http://schemas.openxmlformats.org/officeDocument/2006/relationships/image" Target="../media/image785.png"/><Relationship Id="rId74" Type="http://schemas.openxmlformats.org/officeDocument/2006/relationships/image" Target="../media/image793.png"/><Relationship Id="rId79" Type="http://schemas.openxmlformats.org/officeDocument/2006/relationships/customXml" Target="../ink/ink825.xml"/><Relationship Id="rId5" Type="http://schemas.openxmlformats.org/officeDocument/2006/relationships/customXml" Target="../ink/ink788.xml"/><Relationship Id="rId19" Type="http://schemas.openxmlformats.org/officeDocument/2006/relationships/customXml" Target="../ink/ink795.xml"/><Relationship Id="rId14" Type="http://schemas.openxmlformats.org/officeDocument/2006/relationships/image" Target="../media/image763.png"/><Relationship Id="rId22" Type="http://schemas.openxmlformats.org/officeDocument/2006/relationships/image" Target="../media/image767.png"/><Relationship Id="rId27" Type="http://schemas.openxmlformats.org/officeDocument/2006/relationships/customXml" Target="../ink/ink799.xml"/><Relationship Id="rId30" Type="http://schemas.openxmlformats.org/officeDocument/2006/relationships/image" Target="../media/image771.png"/><Relationship Id="rId35" Type="http://schemas.openxmlformats.org/officeDocument/2006/relationships/customXml" Target="../ink/ink803.xml"/><Relationship Id="rId43" Type="http://schemas.openxmlformats.org/officeDocument/2006/relationships/customXml" Target="../ink/ink807.xml"/><Relationship Id="rId48" Type="http://schemas.openxmlformats.org/officeDocument/2006/relationships/image" Target="../media/image780.png"/><Relationship Id="rId56" Type="http://schemas.openxmlformats.org/officeDocument/2006/relationships/image" Target="../media/image784.png"/><Relationship Id="rId64" Type="http://schemas.openxmlformats.org/officeDocument/2006/relationships/image" Target="../media/image788.png"/><Relationship Id="rId69" Type="http://schemas.openxmlformats.org/officeDocument/2006/relationships/customXml" Target="../ink/ink820.xml"/><Relationship Id="rId77" Type="http://schemas.openxmlformats.org/officeDocument/2006/relationships/customXml" Target="../ink/ink824.xml"/><Relationship Id="rId8" Type="http://schemas.openxmlformats.org/officeDocument/2006/relationships/image" Target="../media/image760.png"/><Relationship Id="rId51" Type="http://schemas.openxmlformats.org/officeDocument/2006/relationships/customXml" Target="../ink/ink811.xml"/><Relationship Id="rId72" Type="http://schemas.openxmlformats.org/officeDocument/2006/relationships/image" Target="../media/image792.png"/><Relationship Id="rId80" Type="http://schemas.openxmlformats.org/officeDocument/2006/relationships/image" Target="../media/image796.png"/><Relationship Id="rId85" Type="http://schemas.openxmlformats.org/officeDocument/2006/relationships/customXml" Target="../ink/ink828.xml"/><Relationship Id="rId3" Type="http://schemas.openxmlformats.org/officeDocument/2006/relationships/customXml" Target="../ink/ink787.xml"/><Relationship Id="rId12" Type="http://schemas.openxmlformats.org/officeDocument/2006/relationships/image" Target="../media/image762.png"/><Relationship Id="rId17" Type="http://schemas.openxmlformats.org/officeDocument/2006/relationships/customXml" Target="../ink/ink794.xml"/><Relationship Id="rId25" Type="http://schemas.openxmlformats.org/officeDocument/2006/relationships/customXml" Target="../ink/ink798.xml"/><Relationship Id="rId33" Type="http://schemas.openxmlformats.org/officeDocument/2006/relationships/customXml" Target="../ink/ink802.xml"/><Relationship Id="rId38" Type="http://schemas.openxmlformats.org/officeDocument/2006/relationships/image" Target="../media/image775.png"/><Relationship Id="rId46" Type="http://schemas.openxmlformats.org/officeDocument/2006/relationships/image" Target="../media/image779.png"/><Relationship Id="rId59" Type="http://schemas.openxmlformats.org/officeDocument/2006/relationships/customXml" Target="../ink/ink815.xml"/><Relationship Id="rId67" Type="http://schemas.openxmlformats.org/officeDocument/2006/relationships/customXml" Target="../ink/ink819.xml"/><Relationship Id="rId20" Type="http://schemas.openxmlformats.org/officeDocument/2006/relationships/image" Target="../media/image766.png"/><Relationship Id="rId41" Type="http://schemas.openxmlformats.org/officeDocument/2006/relationships/customXml" Target="../ink/ink806.xml"/><Relationship Id="rId54" Type="http://schemas.openxmlformats.org/officeDocument/2006/relationships/image" Target="../media/image783.png"/><Relationship Id="rId62" Type="http://schemas.openxmlformats.org/officeDocument/2006/relationships/image" Target="../media/image787.png"/><Relationship Id="rId70" Type="http://schemas.openxmlformats.org/officeDocument/2006/relationships/image" Target="../media/image791.png"/><Relationship Id="rId75" Type="http://schemas.openxmlformats.org/officeDocument/2006/relationships/customXml" Target="../ink/ink823.xml"/><Relationship Id="rId83" Type="http://schemas.openxmlformats.org/officeDocument/2006/relationships/customXml" Target="../ink/ink827.xml"/><Relationship Id="rId88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9.png"/><Relationship Id="rId15" Type="http://schemas.openxmlformats.org/officeDocument/2006/relationships/customXml" Target="../ink/ink793.xml"/><Relationship Id="rId23" Type="http://schemas.openxmlformats.org/officeDocument/2006/relationships/customXml" Target="../ink/ink797.xml"/><Relationship Id="rId28" Type="http://schemas.openxmlformats.org/officeDocument/2006/relationships/image" Target="../media/image770.png"/><Relationship Id="rId36" Type="http://schemas.openxmlformats.org/officeDocument/2006/relationships/image" Target="../media/image774.png"/><Relationship Id="rId49" Type="http://schemas.openxmlformats.org/officeDocument/2006/relationships/customXml" Target="../ink/ink810.xml"/><Relationship Id="rId57" Type="http://schemas.openxmlformats.org/officeDocument/2006/relationships/customXml" Target="../ink/ink814.xml"/><Relationship Id="rId10" Type="http://schemas.openxmlformats.org/officeDocument/2006/relationships/image" Target="../media/image761.png"/><Relationship Id="rId31" Type="http://schemas.openxmlformats.org/officeDocument/2006/relationships/customXml" Target="../ink/ink801.xml"/><Relationship Id="rId44" Type="http://schemas.openxmlformats.org/officeDocument/2006/relationships/image" Target="../media/image778.png"/><Relationship Id="rId52" Type="http://schemas.openxmlformats.org/officeDocument/2006/relationships/image" Target="../media/image782.png"/><Relationship Id="rId60" Type="http://schemas.openxmlformats.org/officeDocument/2006/relationships/image" Target="../media/image786.png"/><Relationship Id="rId65" Type="http://schemas.openxmlformats.org/officeDocument/2006/relationships/customXml" Target="../ink/ink818.xml"/><Relationship Id="rId73" Type="http://schemas.openxmlformats.org/officeDocument/2006/relationships/customXml" Target="../ink/ink822.xml"/><Relationship Id="rId78" Type="http://schemas.openxmlformats.org/officeDocument/2006/relationships/image" Target="../media/image795.png"/><Relationship Id="rId81" Type="http://schemas.openxmlformats.org/officeDocument/2006/relationships/customXml" Target="../ink/ink826.xml"/><Relationship Id="rId86" Type="http://schemas.openxmlformats.org/officeDocument/2006/relationships/image" Target="../media/image799.png"/><Relationship Id="rId4" Type="http://schemas.openxmlformats.org/officeDocument/2006/relationships/image" Target="../media/image758.png"/><Relationship Id="rId9" Type="http://schemas.openxmlformats.org/officeDocument/2006/relationships/customXml" Target="../ink/ink790.xml"/><Relationship Id="rId13" Type="http://schemas.openxmlformats.org/officeDocument/2006/relationships/customXml" Target="../ink/ink792.xml"/><Relationship Id="rId18" Type="http://schemas.openxmlformats.org/officeDocument/2006/relationships/image" Target="../media/image765.png"/><Relationship Id="rId39" Type="http://schemas.openxmlformats.org/officeDocument/2006/relationships/customXml" Target="../ink/ink805.xml"/><Relationship Id="rId34" Type="http://schemas.openxmlformats.org/officeDocument/2006/relationships/image" Target="../media/image773.png"/><Relationship Id="rId50" Type="http://schemas.openxmlformats.org/officeDocument/2006/relationships/image" Target="../media/image781.png"/><Relationship Id="rId55" Type="http://schemas.openxmlformats.org/officeDocument/2006/relationships/customXml" Target="../ink/ink813.xml"/><Relationship Id="rId76" Type="http://schemas.openxmlformats.org/officeDocument/2006/relationships/image" Target="../media/image794.png"/><Relationship Id="rId7" Type="http://schemas.openxmlformats.org/officeDocument/2006/relationships/customXml" Target="../ink/ink789.xml"/><Relationship Id="rId71" Type="http://schemas.openxmlformats.org/officeDocument/2006/relationships/customXml" Target="../ink/ink821.xml"/><Relationship Id="rId2" Type="http://schemas.openxmlformats.org/officeDocument/2006/relationships/image" Target="../media/image757.png"/><Relationship Id="rId29" Type="http://schemas.openxmlformats.org/officeDocument/2006/relationships/customXml" Target="../ink/ink800.xml"/><Relationship Id="rId24" Type="http://schemas.openxmlformats.org/officeDocument/2006/relationships/image" Target="../media/image768.png"/><Relationship Id="rId40" Type="http://schemas.openxmlformats.org/officeDocument/2006/relationships/image" Target="../media/image776.png"/><Relationship Id="rId45" Type="http://schemas.openxmlformats.org/officeDocument/2006/relationships/customXml" Target="../ink/ink808.xml"/><Relationship Id="rId66" Type="http://schemas.openxmlformats.org/officeDocument/2006/relationships/image" Target="../media/image789.png"/><Relationship Id="rId87" Type="http://schemas.openxmlformats.org/officeDocument/2006/relationships/customXml" Target="../ink/ink829.xml"/><Relationship Id="rId61" Type="http://schemas.openxmlformats.org/officeDocument/2006/relationships/customXml" Target="../ink/ink816.xml"/><Relationship Id="rId82" Type="http://schemas.openxmlformats.org/officeDocument/2006/relationships/image" Target="../media/image797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3.png"/><Relationship Id="rId21" Type="http://schemas.openxmlformats.org/officeDocument/2006/relationships/customXml" Target="../ink/ink839.xml"/><Relationship Id="rId42" Type="http://schemas.openxmlformats.org/officeDocument/2006/relationships/image" Target="../media/image821.png"/><Relationship Id="rId47" Type="http://schemas.openxmlformats.org/officeDocument/2006/relationships/customXml" Target="../ink/ink852.xml"/><Relationship Id="rId63" Type="http://schemas.openxmlformats.org/officeDocument/2006/relationships/customXml" Target="../ink/ink860.xml"/><Relationship Id="rId68" Type="http://schemas.openxmlformats.org/officeDocument/2006/relationships/image" Target="../media/image834.png"/><Relationship Id="rId84" Type="http://schemas.openxmlformats.org/officeDocument/2006/relationships/image" Target="../media/image842.png"/><Relationship Id="rId89" Type="http://schemas.openxmlformats.org/officeDocument/2006/relationships/customXml" Target="../ink/ink873.xml"/><Relationship Id="rId112" Type="http://schemas.openxmlformats.org/officeDocument/2006/relationships/image" Target="../media/image856.png"/><Relationship Id="rId16" Type="http://schemas.openxmlformats.org/officeDocument/2006/relationships/image" Target="../media/image808.png"/><Relationship Id="rId107" Type="http://schemas.openxmlformats.org/officeDocument/2006/relationships/customXml" Target="../ink/ink882.xml"/><Relationship Id="rId11" Type="http://schemas.openxmlformats.org/officeDocument/2006/relationships/customXml" Target="../ink/ink834.xml"/><Relationship Id="rId32" Type="http://schemas.openxmlformats.org/officeDocument/2006/relationships/image" Target="../media/image816.png"/><Relationship Id="rId37" Type="http://schemas.openxmlformats.org/officeDocument/2006/relationships/customXml" Target="../ink/ink847.xml"/><Relationship Id="rId53" Type="http://schemas.openxmlformats.org/officeDocument/2006/relationships/customXml" Target="../ink/ink855.xml"/><Relationship Id="rId58" Type="http://schemas.openxmlformats.org/officeDocument/2006/relationships/image" Target="../media/image829.png"/><Relationship Id="rId74" Type="http://schemas.openxmlformats.org/officeDocument/2006/relationships/image" Target="../media/image837.png"/><Relationship Id="rId79" Type="http://schemas.openxmlformats.org/officeDocument/2006/relationships/customXml" Target="../ink/ink868.xml"/><Relationship Id="rId102" Type="http://schemas.openxmlformats.org/officeDocument/2006/relationships/image" Target="../media/image851.png"/><Relationship Id="rId5" Type="http://schemas.openxmlformats.org/officeDocument/2006/relationships/customXml" Target="../ink/ink831.xml"/><Relationship Id="rId90" Type="http://schemas.openxmlformats.org/officeDocument/2006/relationships/image" Target="../media/image845.png"/><Relationship Id="rId95" Type="http://schemas.openxmlformats.org/officeDocument/2006/relationships/customXml" Target="../ink/ink876.xml"/><Relationship Id="rId22" Type="http://schemas.openxmlformats.org/officeDocument/2006/relationships/image" Target="../media/image811.png"/><Relationship Id="rId27" Type="http://schemas.openxmlformats.org/officeDocument/2006/relationships/customXml" Target="../ink/ink842.xml"/><Relationship Id="rId43" Type="http://schemas.openxmlformats.org/officeDocument/2006/relationships/customXml" Target="../ink/ink850.xml"/><Relationship Id="rId48" Type="http://schemas.openxmlformats.org/officeDocument/2006/relationships/image" Target="../media/image824.png"/><Relationship Id="rId64" Type="http://schemas.openxmlformats.org/officeDocument/2006/relationships/image" Target="../media/image832.png"/><Relationship Id="rId69" Type="http://schemas.openxmlformats.org/officeDocument/2006/relationships/customXml" Target="../ink/ink863.xml"/><Relationship Id="rId113" Type="http://schemas.openxmlformats.org/officeDocument/2006/relationships/customXml" Target="../ink/ink885.xml"/><Relationship Id="rId80" Type="http://schemas.openxmlformats.org/officeDocument/2006/relationships/image" Target="../media/image840.png"/><Relationship Id="rId85" Type="http://schemas.openxmlformats.org/officeDocument/2006/relationships/customXml" Target="../ink/ink871.xml"/><Relationship Id="rId12" Type="http://schemas.openxmlformats.org/officeDocument/2006/relationships/image" Target="../media/image806.png"/><Relationship Id="rId17" Type="http://schemas.openxmlformats.org/officeDocument/2006/relationships/customXml" Target="../ink/ink837.xml"/><Relationship Id="rId33" Type="http://schemas.openxmlformats.org/officeDocument/2006/relationships/customXml" Target="../ink/ink845.xml"/><Relationship Id="rId38" Type="http://schemas.openxmlformats.org/officeDocument/2006/relationships/image" Target="../media/image819.png"/><Relationship Id="rId59" Type="http://schemas.openxmlformats.org/officeDocument/2006/relationships/customXml" Target="../ink/ink858.xml"/><Relationship Id="rId103" Type="http://schemas.openxmlformats.org/officeDocument/2006/relationships/customXml" Target="../ink/ink880.xml"/><Relationship Id="rId108" Type="http://schemas.openxmlformats.org/officeDocument/2006/relationships/image" Target="../media/image854.png"/><Relationship Id="rId54" Type="http://schemas.openxmlformats.org/officeDocument/2006/relationships/image" Target="../media/image827.png"/><Relationship Id="rId70" Type="http://schemas.openxmlformats.org/officeDocument/2006/relationships/image" Target="../media/image835.png"/><Relationship Id="rId75" Type="http://schemas.openxmlformats.org/officeDocument/2006/relationships/customXml" Target="../ink/ink866.xml"/><Relationship Id="rId91" Type="http://schemas.openxmlformats.org/officeDocument/2006/relationships/customXml" Target="../ink/ink874.xml"/><Relationship Id="rId96" Type="http://schemas.openxmlformats.org/officeDocument/2006/relationships/image" Target="../media/image8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3.png"/><Relationship Id="rId15" Type="http://schemas.openxmlformats.org/officeDocument/2006/relationships/customXml" Target="../ink/ink836.xml"/><Relationship Id="rId23" Type="http://schemas.openxmlformats.org/officeDocument/2006/relationships/customXml" Target="../ink/ink840.xml"/><Relationship Id="rId28" Type="http://schemas.openxmlformats.org/officeDocument/2006/relationships/image" Target="../media/image814.png"/><Relationship Id="rId36" Type="http://schemas.openxmlformats.org/officeDocument/2006/relationships/image" Target="../media/image818.png"/><Relationship Id="rId49" Type="http://schemas.openxmlformats.org/officeDocument/2006/relationships/customXml" Target="../ink/ink853.xml"/><Relationship Id="rId57" Type="http://schemas.openxmlformats.org/officeDocument/2006/relationships/customXml" Target="../ink/ink857.xml"/><Relationship Id="rId106" Type="http://schemas.openxmlformats.org/officeDocument/2006/relationships/image" Target="../media/image853.png"/><Relationship Id="rId114" Type="http://schemas.openxmlformats.org/officeDocument/2006/relationships/image" Target="../media/image857.png"/><Relationship Id="rId10" Type="http://schemas.openxmlformats.org/officeDocument/2006/relationships/image" Target="../media/image805.png"/><Relationship Id="rId31" Type="http://schemas.openxmlformats.org/officeDocument/2006/relationships/customXml" Target="../ink/ink844.xml"/><Relationship Id="rId44" Type="http://schemas.openxmlformats.org/officeDocument/2006/relationships/image" Target="../media/image822.png"/><Relationship Id="rId52" Type="http://schemas.openxmlformats.org/officeDocument/2006/relationships/image" Target="../media/image826.png"/><Relationship Id="rId60" Type="http://schemas.openxmlformats.org/officeDocument/2006/relationships/image" Target="../media/image830.png"/><Relationship Id="rId65" Type="http://schemas.openxmlformats.org/officeDocument/2006/relationships/customXml" Target="../ink/ink861.xml"/><Relationship Id="rId73" Type="http://schemas.openxmlformats.org/officeDocument/2006/relationships/customXml" Target="../ink/ink865.xml"/><Relationship Id="rId78" Type="http://schemas.openxmlformats.org/officeDocument/2006/relationships/image" Target="../media/image839.png"/><Relationship Id="rId81" Type="http://schemas.openxmlformats.org/officeDocument/2006/relationships/customXml" Target="../ink/ink869.xml"/><Relationship Id="rId86" Type="http://schemas.openxmlformats.org/officeDocument/2006/relationships/image" Target="../media/image843.png"/><Relationship Id="rId94" Type="http://schemas.openxmlformats.org/officeDocument/2006/relationships/image" Target="../media/image847.png"/><Relationship Id="rId99" Type="http://schemas.openxmlformats.org/officeDocument/2006/relationships/customXml" Target="../ink/ink878.xml"/><Relationship Id="rId101" Type="http://schemas.openxmlformats.org/officeDocument/2006/relationships/customXml" Target="../ink/ink879.xml"/><Relationship Id="rId4" Type="http://schemas.openxmlformats.org/officeDocument/2006/relationships/image" Target="../media/image802.png"/><Relationship Id="rId9" Type="http://schemas.openxmlformats.org/officeDocument/2006/relationships/customXml" Target="../ink/ink833.xml"/><Relationship Id="rId13" Type="http://schemas.openxmlformats.org/officeDocument/2006/relationships/customXml" Target="../ink/ink835.xml"/><Relationship Id="rId18" Type="http://schemas.openxmlformats.org/officeDocument/2006/relationships/image" Target="../media/image809.png"/><Relationship Id="rId39" Type="http://schemas.openxmlformats.org/officeDocument/2006/relationships/customXml" Target="../ink/ink848.xml"/><Relationship Id="rId109" Type="http://schemas.openxmlformats.org/officeDocument/2006/relationships/customXml" Target="../ink/ink883.xml"/><Relationship Id="rId34" Type="http://schemas.openxmlformats.org/officeDocument/2006/relationships/image" Target="../media/image817.png"/><Relationship Id="rId50" Type="http://schemas.openxmlformats.org/officeDocument/2006/relationships/image" Target="../media/image825.png"/><Relationship Id="rId55" Type="http://schemas.openxmlformats.org/officeDocument/2006/relationships/customXml" Target="../ink/ink856.xml"/><Relationship Id="rId76" Type="http://schemas.openxmlformats.org/officeDocument/2006/relationships/image" Target="../media/image838.png"/><Relationship Id="rId97" Type="http://schemas.openxmlformats.org/officeDocument/2006/relationships/customXml" Target="../ink/ink877.xml"/><Relationship Id="rId104" Type="http://schemas.openxmlformats.org/officeDocument/2006/relationships/image" Target="../media/image852.png"/><Relationship Id="rId7" Type="http://schemas.openxmlformats.org/officeDocument/2006/relationships/customXml" Target="../ink/ink832.xml"/><Relationship Id="rId71" Type="http://schemas.openxmlformats.org/officeDocument/2006/relationships/customXml" Target="../ink/ink864.xml"/><Relationship Id="rId92" Type="http://schemas.openxmlformats.org/officeDocument/2006/relationships/image" Target="../media/image846.png"/><Relationship Id="rId2" Type="http://schemas.openxmlformats.org/officeDocument/2006/relationships/image" Target="../media/image801.png"/><Relationship Id="rId29" Type="http://schemas.openxmlformats.org/officeDocument/2006/relationships/customXml" Target="../ink/ink843.xml"/><Relationship Id="rId24" Type="http://schemas.openxmlformats.org/officeDocument/2006/relationships/image" Target="../media/image812.png"/><Relationship Id="rId40" Type="http://schemas.openxmlformats.org/officeDocument/2006/relationships/image" Target="../media/image820.png"/><Relationship Id="rId45" Type="http://schemas.openxmlformats.org/officeDocument/2006/relationships/customXml" Target="../ink/ink851.xml"/><Relationship Id="rId66" Type="http://schemas.openxmlformats.org/officeDocument/2006/relationships/image" Target="../media/image833.png"/><Relationship Id="rId87" Type="http://schemas.openxmlformats.org/officeDocument/2006/relationships/customXml" Target="../ink/ink872.xml"/><Relationship Id="rId110" Type="http://schemas.openxmlformats.org/officeDocument/2006/relationships/image" Target="../media/image855.png"/><Relationship Id="rId115" Type="http://schemas.openxmlformats.org/officeDocument/2006/relationships/customXml" Target="../ink/ink886.xml"/><Relationship Id="rId61" Type="http://schemas.openxmlformats.org/officeDocument/2006/relationships/customXml" Target="../ink/ink859.xml"/><Relationship Id="rId82" Type="http://schemas.openxmlformats.org/officeDocument/2006/relationships/image" Target="../media/image841.png"/><Relationship Id="rId19" Type="http://schemas.openxmlformats.org/officeDocument/2006/relationships/customXml" Target="../ink/ink838.xml"/><Relationship Id="rId14" Type="http://schemas.openxmlformats.org/officeDocument/2006/relationships/image" Target="../media/image807.png"/><Relationship Id="rId30" Type="http://schemas.openxmlformats.org/officeDocument/2006/relationships/image" Target="../media/image815.png"/><Relationship Id="rId35" Type="http://schemas.openxmlformats.org/officeDocument/2006/relationships/customXml" Target="../ink/ink846.xml"/><Relationship Id="rId56" Type="http://schemas.openxmlformats.org/officeDocument/2006/relationships/image" Target="../media/image828.png"/><Relationship Id="rId77" Type="http://schemas.openxmlformats.org/officeDocument/2006/relationships/customXml" Target="../ink/ink867.xml"/><Relationship Id="rId100" Type="http://schemas.openxmlformats.org/officeDocument/2006/relationships/image" Target="../media/image850.png"/><Relationship Id="rId105" Type="http://schemas.openxmlformats.org/officeDocument/2006/relationships/customXml" Target="../ink/ink881.xml"/><Relationship Id="rId8" Type="http://schemas.openxmlformats.org/officeDocument/2006/relationships/image" Target="../media/image804.png"/><Relationship Id="rId51" Type="http://schemas.openxmlformats.org/officeDocument/2006/relationships/customXml" Target="../ink/ink854.xml"/><Relationship Id="rId72" Type="http://schemas.openxmlformats.org/officeDocument/2006/relationships/image" Target="../media/image836.png"/><Relationship Id="rId93" Type="http://schemas.openxmlformats.org/officeDocument/2006/relationships/customXml" Target="../ink/ink875.xml"/><Relationship Id="rId98" Type="http://schemas.openxmlformats.org/officeDocument/2006/relationships/image" Target="../media/image849.png"/><Relationship Id="rId3" Type="http://schemas.openxmlformats.org/officeDocument/2006/relationships/customXml" Target="../ink/ink830.xml"/><Relationship Id="rId25" Type="http://schemas.openxmlformats.org/officeDocument/2006/relationships/customXml" Target="../ink/ink841.xml"/><Relationship Id="rId46" Type="http://schemas.openxmlformats.org/officeDocument/2006/relationships/image" Target="../media/image823.png"/><Relationship Id="rId67" Type="http://schemas.openxmlformats.org/officeDocument/2006/relationships/customXml" Target="../ink/ink862.xml"/><Relationship Id="rId116" Type="http://schemas.openxmlformats.org/officeDocument/2006/relationships/image" Target="../media/image858.png"/><Relationship Id="rId20" Type="http://schemas.openxmlformats.org/officeDocument/2006/relationships/image" Target="../media/image810.png"/><Relationship Id="rId41" Type="http://schemas.openxmlformats.org/officeDocument/2006/relationships/customXml" Target="../ink/ink849.xml"/><Relationship Id="rId62" Type="http://schemas.openxmlformats.org/officeDocument/2006/relationships/image" Target="../media/image831.png"/><Relationship Id="rId83" Type="http://schemas.openxmlformats.org/officeDocument/2006/relationships/customXml" Target="../ink/ink870.xml"/><Relationship Id="rId88" Type="http://schemas.openxmlformats.org/officeDocument/2006/relationships/image" Target="../media/image844.png"/><Relationship Id="rId111" Type="http://schemas.openxmlformats.org/officeDocument/2006/relationships/customXml" Target="../ink/ink884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92.xml"/><Relationship Id="rId18" Type="http://schemas.openxmlformats.org/officeDocument/2006/relationships/image" Target="../media/image867.png"/><Relationship Id="rId26" Type="http://schemas.openxmlformats.org/officeDocument/2006/relationships/image" Target="../media/image871.png"/><Relationship Id="rId39" Type="http://schemas.openxmlformats.org/officeDocument/2006/relationships/customXml" Target="../ink/ink905.xml"/><Relationship Id="rId21" Type="http://schemas.openxmlformats.org/officeDocument/2006/relationships/customXml" Target="../ink/ink896.xml"/><Relationship Id="rId34" Type="http://schemas.openxmlformats.org/officeDocument/2006/relationships/image" Target="../media/image875.png"/><Relationship Id="rId42" Type="http://schemas.openxmlformats.org/officeDocument/2006/relationships/image" Target="../media/image879.png"/><Relationship Id="rId47" Type="http://schemas.openxmlformats.org/officeDocument/2006/relationships/customXml" Target="../ink/ink909.xml"/><Relationship Id="rId50" Type="http://schemas.openxmlformats.org/officeDocument/2006/relationships/image" Target="../media/image883.png"/><Relationship Id="rId55" Type="http://schemas.openxmlformats.org/officeDocument/2006/relationships/customXml" Target="../ink/ink913.xml"/><Relationship Id="rId7" Type="http://schemas.openxmlformats.org/officeDocument/2006/relationships/customXml" Target="../ink/ink889.xml"/><Relationship Id="rId2" Type="http://schemas.openxmlformats.org/officeDocument/2006/relationships/image" Target="../media/image859.png"/><Relationship Id="rId16" Type="http://schemas.openxmlformats.org/officeDocument/2006/relationships/image" Target="../media/image866.png"/><Relationship Id="rId29" Type="http://schemas.openxmlformats.org/officeDocument/2006/relationships/customXml" Target="../ink/ink900.xml"/><Relationship Id="rId11" Type="http://schemas.openxmlformats.org/officeDocument/2006/relationships/customXml" Target="../ink/ink891.xml"/><Relationship Id="rId24" Type="http://schemas.openxmlformats.org/officeDocument/2006/relationships/image" Target="../media/image870.png"/><Relationship Id="rId32" Type="http://schemas.openxmlformats.org/officeDocument/2006/relationships/image" Target="../media/image874.png"/><Relationship Id="rId37" Type="http://schemas.openxmlformats.org/officeDocument/2006/relationships/customXml" Target="../ink/ink904.xml"/><Relationship Id="rId40" Type="http://schemas.openxmlformats.org/officeDocument/2006/relationships/image" Target="../media/image878.png"/><Relationship Id="rId45" Type="http://schemas.openxmlformats.org/officeDocument/2006/relationships/customXml" Target="../ink/ink908.xml"/><Relationship Id="rId53" Type="http://schemas.openxmlformats.org/officeDocument/2006/relationships/customXml" Target="../ink/ink912.xml"/><Relationship Id="rId58" Type="http://schemas.openxmlformats.org/officeDocument/2006/relationships/image" Target="../media/image887.png"/><Relationship Id="rId5" Type="http://schemas.openxmlformats.org/officeDocument/2006/relationships/customXml" Target="../ink/ink888.xml"/><Relationship Id="rId19" Type="http://schemas.openxmlformats.org/officeDocument/2006/relationships/customXml" Target="../ink/ink895.xml"/><Relationship Id="rId4" Type="http://schemas.openxmlformats.org/officeDocument/2006/relationships/image" Target="../media/image860.png"/><Relationship Id="rId9" Type="http://schemas.openxmlformats.org/officeDocument/2006/relationships/customXml" Target="../ink/ink890.xml"/><Relationship Id="rId14" Type="http://schemas.openxmlformats.org/officeDocument/2006/relationships/image" Target="../media/image865.png"/><Relationship Id="rId22" Type="http://schemas.openxmlformats.org/officeDocument/2006/relationships/image" Target="../media/image869.png"/><Relationship Id="rId27" Type="http://schemas.openxmlformats.org/officeDocument/2006/relationships/customXml" Target="../ink/ink899.xml"/><Relationship Id="rId30" Type="http://schemas.openxmlformats.org/officeDocument/2006/relationships/image" Target="../media/image873.png"/><Relationship Id="rId35" Type="http://schemas.openxmlformats.org/officeDocument/2006/relationships/customXml" Target="../ink/ink903.xml"/><Relationship Id="rId43" Type="http://schemas.openxmlformats.org/officeDocument/2006/relationships/customXml" Target="../ink/ink907.xml"/><Relationship Id="rId48" Type="http://schemas.openxmlformats.org/officeDocument/2006/relationships/image" Target="../media/image882.png"/><Relationship Id="rId56" Type="http://schemas.openxmlformats.org/officeDocument/2006/relationships/image" Target="../media/image886.png"/><Relationship Id="rId8" Type="http://schemas.openxmlformats.org/officeDocument/2006/relationships/image" Target="../media/image862.png"/><Relationship Id="rId51" Type="http://schemas.openxmlformats.org/officeDocument/2006/relationships/customXml" Target="../ink/ink911.xml"/><Relationship Id="rId3" Type="http://schemas.openxmlformats.org/officeDocument/2006/relationships/customXml" Target="../ink/ink887.xml"/><Relationship Id="rId12" Type="http://schemas.openxmlformats.org/officeDocument/2006/relationships/image" Target="../media/image864.png"/><Relationship Id="rId17" Type="http://schemas.openxmlformats.org/officeDocument/2006/relationships/customXml" Target="../ink/ink894.xml"/><Relationship Id="rId25" Type="http://schemas.openxmlformats.org/officeDocument/2006/relationships/customXml" Target="../ink/ink898.xml"/><Relationship Id="rId33" Type="http://schemas.openxmlformats.org/officeDocument/2006/relationships/customXml" Target="../ink/ink902.xml"/><Relationship Id="rId38" Type="http://schemas.openxmlformats.org/officeDocument/2006/relationships/image" Target="../media/image877.png"/><Relationship Id="rId46" Type="http://schemas.openxmlformats.org/officeDocument/2006/relationships/image" Target="../media/image881.png"/><Relationship Id="rId20" Type="http://schemas.openxmlformats.org/officeDocument/2006/relationships/image" Target="../media/image868.png"/><Relationship Id="rId41" Type="http://schemas.openxmlformats.org/officeDocument/2006/relationships/customXml" Target="../ink/ink906.xml"/><Relationship Id="rId54" Type="http://schemas.openxmlformats.org/officeDocument/2006/relationships/image" Target="../media/image8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.png"/><Relationship Id="rId15" Type="http://schemas.openxmlformats.org/officeDocument/2006/relationships/customXml" Target="../ink/ink893.xml"/><Relationship Id="rId23" Type="http://schemas.openxmlformats.org/officeDocument/2006/relationships/customXml" Target="../ink/ink897.xml"/><Relationship Id="rId28" Type="http://schemas.openxmlformats.org/officeDocument/2006/relationships/image" Target="../media/image872.png"/><Relationship Id="rId36" Type="http://schemas.openxmlformats.org/officeDocument/2006/relationships/image" Target="../media/image876.png"/><Relationship Id="rId49" Type="http://schemas.openxmlformats.org/officeDocument/2006/relationships/customXml" Target="../ink/ink910.xml"/><Relationship Id="rId57" Type="http://schemas.openxmlformats.org/officeDocument/2006/relationships/customXml" Target="../ink/ink914.xml"/><Relationship Id="rId10" Type="http://schemas.openxmlformats.org/officeDocument/2006/relationships/image" Target="../media/image863.png"/><Relationship Id="rId31" Type="http://schemas.openxmlformats.org/officeDocument/2006/relationships/customXml" Target="../ink/ink901.xml"/><Relationship Id="rId44" Type="http://schemas.openxmlformats.org/officeDocument/2006/relationships/image" Target="../media/image880.png"/><Relationship Id="rId52" Type="http://schemas.openxmlformats.org/officeDocument/2006/relationships/image" Target="../media/image88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.png"/><Relationship Id="rId21" Type="http://schemas.openxmlformats.org/officeDocument/2006/relationships/customXml" Target="../ink/ink37.xml"/><Relationship Id="rId42" Type="http://schemas.openxmlformats.org/officeDocument/2006/relationships/customXml" Target="../ink/ink47.xml"/><Relationship Id="rId63" Type="http://schemas.openxmlformats.org/officeDocument/2006/relationships/image" Target="../media/image61.png"/><Relationship Id="rId84" Type="http://schemas.openxmlformats.org/officeDocument/2006/relationships/customXml" Target="../ink/ink68.xml"/><Relationship Id="rId138" Type="http://schemas.openxmlformats.org/officeDocument/2006/relationships/customXml" Target="../ink/ink95.xml"/><Relationship Id="rId16" Type="http://schemas.openxmlformats.org/officeDocument/2006/relationships/image" Target="../media/image37.png"/><Relationship Id="rId107" Type="http://schemas.openxmlformats.org/officeDocument/2006/relationships/image" Target="../media/image83.png"/><Relationship Id="rId11" Type="http://schemas.openxmlformats.org/officeDocument/2006/relationships/customXml" Target="../ink/ink32.xml"/><Relationship Id="rId32" Type="http://schemas.openxmlformats.org/officeDocument/2006/relationships/image" Target="../media/image45.png"/><Relationship Id="rId37" Type="http://schemas.openxmlformats.org/officeDocument/2006/relationships/image" Target="../media/image48.png"/><Relationship Id="rId53" Type="http://schemas.openxmlformats.org/officeDocument/2006/relationships/image" Target="../media/image56.png"/><Relationship Id="rId58" Type="http://schemas.openxmlformats.org/officeDocument/2006/relationships/customXml" Target="../ink/ink55.xml"/><Relationship Id="rId74" Type="http://schemas.openxmlformats.org/officeDocument/2006/relationships/customXml" Target="../ink/ink63.xml"/><Relationship Id="rId79" Type="http://schemas.openxmlformats.org/officeDocument/2006/relationships/image" Target="../media/image69.png"/><Relationship Id="rId102" Type="http://schemas.openxmlformats.org/officeDocument/2006/relationships/customXml" Target="../ink/ink77.xml"/><Relationship Id="rId123" Type="http://schemas.openxmlformats.org/officeDocument/2006/relationships/image" Target="../media/image91.png"/><Relationship Id="rId128" Type="http://schemas.openxmlformats.org/officeDocument/2006/relationships/customXml" Target="../ink/ink90.xml"/><Relationship Id="rId5" Type="http://schemas.openxmlformats.org/officeDocument/2006/relationships/customXml" Target="../ink/ink29.xml"/><Relationship Id="rId90" Type="http://schemas.openxmlformats.org/officeDocument/2006/relationships/customXml" Target="../ink/ink71.xml"/><Relationship Id="rId95" Type="http://schemas.openxmlformats.org/officeDocument/2006/relationships/image" Target="../media/image77.png"/><Relationship Id="rId22" Type="http://schemas.openxmlformats.org/officeDocument/2006/relationships/image" Target="../media/image40.png"/><Relationship Id="rId27" Type="http://schemas.openxmlformats.org/officeDocument/2006/relationships/customXml" Target="../ink/ink40.xml"/><Relationship Id="rId43" Type="http://schemas.openxmlformats.org/officeDocument/2006/relationships/image" Target="../media/image51.png"/><Relationship Id="rId48" Type="http://schemas.openxmlformats.org/officeDocument/2006/relationships/customXml" Target="../ink/ink50.xml"/><Relationship Id="rId64" Type="http://schemas.openxmlformats.org/officeDocument/2006/relationships/customXml" Target="../ink/ink58.xml"/><Relationship Id="rId69" Type="http://schemas.openxmlformats.org/officeDocument/2006/relationships/image" Target="../media/image64.png"/><Relationship Id="rId113" Type="http://schemas.openxmlformats.org/officeDocument/2006/relationships/image" Target="../media/image86.png"/><Relationship Id="rId118" Type="http://schemas.openxmlformats.org/officeDocument/2006/relationships/customXml" Target="../ink/ink85.xml"/><Relationship Id="rId134" Type="http://schemas.openxmlformats.org/officeDocument/2006/relationships/customXml" Target="../ink/ink93.xml"/><Relationship Id="rId139" Type="http://schemas.openxmlformats.org/officeDocument/2006/relationships/image" Target="../media/image99.png"/><Relationship Id="rId80" Type="http://schemas.openxmlformats.org/officeDocument/2006/relationships/customXml" Target="../ink/ink66.xml"/><Relationship Id="rId85" Type="http://schemas.openxmlformats.org/officeDocument/2006/relationships/image" Target="../media/image72.png"/><Relationship Id="rId12" Type="http://schemas.openxmlformats.org/officeDocument/2006/relationships/image" Target="../media/image35.png"/><Relationship Id="rId17" Type="http://schemas.openxmlformats.org/officeDocument/2006/relationships/customXml" Target="../ink/ink35.xml"/><Relationship Id="rId33" Type="http://schemas.openxmlformats.org/officeDocument/2006/relationships/image" Target="../media/image46.png"/><Relationship Id="rId38" Type="http://schemas.openxmlformats.org/officeDocument/2006/relationships/customXml" Target="../ink/ink45.xml"/><Relationship Id="rId59" Type="http://schemas.openxmlformats.org/officeDocument/2006/relationships/image" Target="../media/image59.png"/><Relationship Id="rId103" Type="http://schemas.openxmlformats.org/officeDocument/2006/relationships/image" Target="../media/image81.png"/><Relationship Id="rId108" Type="http://schemas.openxmlformats.org/officeDocument/2006/relationships/customXml" Target="../ink/ink80.xml"/><Relationship Id="rId124" Type="http://schemas.openxmlformats.org/officeDocument/2006/relationships/customXml" Target="../ink/ink88.xml"/><Relationship Id="rId129" Type="http://schemas.openxmlformats.org/officeDocument/2006/relationships/image" Target="../media/image94.png"/><Relationship Id="rId54" Type="http://schemas.openxmlformats.org/officeDocument/2006/relationships/customXml" Target="../ink/ink53.xml"/><Relationship Id="rId70" Type="http://schemas.openxmlformats.org/officeDocument/2006/relationships/customXml" Target="../ink/ink61.xml"/><Relationship Id="rId75" Type="http://schemas.openxmlformats.org/officeDocument/2006/relationships/image" Target="../media/image67.png"/><Relationship Id="rId91" Type="http://schemas.openxmlformats.org/officeDocument/2006/relationships/image" Target="../media/image75.png"/><Relationship Id="rId96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23" Type="http://schemas.openxmlformats.org/officeDocument/2006/relationships/customXml" Target="../ink/ink38.xml"/><Relationship Id="rId28" Type="http://schemas.openxmlformats.org/officeDocument/2006/relationships/image" Target="../media/image43.png"/><Relationship Id="rId49" Type="http://schemas.openxmlformats.org/officeDocument/2006/relationships/image" Target="../media/image54.png"/><Relationship Id="rId114" Type="http://schemas.openxmlformats.org/officeDocument/2006/relationships/customXml" Target="../ink/ink83.xml"/><Relationship Id="rId119" Type="http://schemas.openxmlformats.org/officeDocument/2006/relationships/image" Target="../media/image89.png"/><Relationship Id="rId44" Type="http://schemas.openxmlformats.org/officeDocument/2006/relationships/customXml" Target="../ink/ink48.xml"/><Relationship Id="rId60" Type="http://schemas.openxmlformats.org/officeDocument/2006/relationships/customXml" Target="../ink/ink56.xml"/><Relationship Id="rId65" Type="http://schemas.openxmlformats.org/officeDocument/2006/relationships/image" Target="../media/image62.png"/><Relationship Id="rId81" Type="http://schemas.openxmlformats.org/officeDocument/2006/relationships/image" Target="../media/image70.png"/><Relationship Id="rId86" Type="http://schemas.openxmlformats.org/officeDocument/2006/relationships/customXml" Target="../ink/ink69.xml"/><Relationship Id="rId130" Type="http://schemas.openxmlformats.org/officeDocument/2006/relationships/customXml" Target="../ink/ink91.xml"/><Relationship Id="rId135" Type="http://schemas.openxmlformats.org/officeDocument/2006/relationships/image" Target="../media/image97.png"/><Relationship Id="rId13" Type="http://schemas.openxmlformats.org/officeDocument/2006/relationships/customXml" Target="../ink/ink33.xml"/><Relationship Id="rId18" Type="http://schemas.openxmlformats.org/officeDocument/2006/relationships/image" Target="../media/image38.png"/><Relationship Id="rId39" Type="http://schemas.openxmlformats.org/officeDocument/2006/relationships/image" Target="../media/image49.png"/><Relationship Id="rId109" Type="http://schemas.openxmlformats.org/officeDocument/2006/relationships/image" Target="../media/image84.png"/><Relationship Id="rId34" Type="http://schemas.openxmlformats.org/officeDocument/2006/relationships/customXml" Target="../ink/ink43.xml"/><Relationship Id="rId50" Type="http://schemas.openxmlformats.org/officeDocument/2006/relationships/customXml" Target="../ink/ink51.xml"/><Relationship Id="rId55" Type="http://schemas.openxmlformats.org/officeDocument/2006/relationships/image" Target="../media/image57.png"/><Relationship Id="rId76" Type="http://schemas.openxmlformats.org/officeDocument/2006/relationships/customXml" Target="../ink/ink64.xml"/><Relationship Id="rId97" Type="http://schemas.openxmlformats.org/officeDocument/2006/relationships/image" Target="../media/image78.png"/><Relationship Id="rId104" Type="http://schemas.openxmlformats.org/officeDocument/2006/relationships/customXml" Target="../ink/ink78.xml"/><Relationship Id="rId120" Type="http://schemas.openxmlformats.org/officeDocument/2006/relationships/customXml" Target="../ink/ink86.xml"/><Relationship Id="rId125" Type="http://schemas.openxmlformats.org/officeDocument/2006/relationships/image" Target="../media/image92.png"/><Relationship Id="rId7" Type="http://schemas.openxmlformats.org/officeDocument/2006/relationships/customXml" Target="../ink/ink30.xml"/><Relationship Id="rId71" Type="http://schemas.openxmlformats.org/officeDocument/2006/relationships/image" Target="../media/image65.png"/><Relationship Id="rId92" Type="http://schemas.openxmlformats.org/officeDocument/2006/relationships/customXml" Target="../ink/ink72.xml"/><Relationship Id="rId2" Type="http://schemas.openxmlformats.org/officeDocument/2006/relationships/image" Target="../media/image30.png"/><Relationship Id="rId29" Type="http://schemas.openxmlformats.org/officeDocument/2006/relationships/customXml" Target="../ink/ink41.xml"/><Relationship Id="rId24" Type="http://schemas.openxmlformats.org/officeDocument/2006/relationships/image" Target="../media/image41.png"/><Relationship Id="rId40" Type="http://schemas.openxmlformats.org/officeDocument/2006/relationships/customXml" Target="../ink/ink46.xml"/><Relationship Id="rId45" Type="http://schemas.openxmlformats.org/officeDocument/2006/relationships/image" Target="../media/image52.png"/><Relationship Id="rId66" Type="http://schemas.openxmlformats.org/officeDocument/2006/relationships/customXml" Target="../ink/ink59.xml"/><Relationship Id="rId87" Type="http://schemas.openxmlformats.org/officeDocument/2006/relationships/image" Target="../media/image73.png"/><Relationship Id="rId110" Type="http://schemas.openxmlformats.org/officeDocument/2006/relationships/customXml" Target="../ink/ink81.xml"/><Relationship Id="rId115" Type="http://schemas.openxmlformats.org/officeDocument/2006/relationships/image" Target="../media/image87.png"/><Relationship Id="rId131" Type="http://schemas.openxmlformats.org/officeDocument/2006/relationships/image" Target="../media/image95.png"/><Relationship Id="rId136" Type="http://schemas.openxmlformats.org/officeDocument/2006/relationships/customXml" Target="../ink/ink94.xml"/><Relationship Id="rId61" Type="http://schemas.openxmlformats.org/officeDocument/2006/relationships/image" Target="../media/image60.png"/><Relationship Id="rId82" Type="http://schemas.openxmlformats.org/officeDocument/2006/relationships/customXml" Target="../ink/ink67.xml"/><Relationship Id="rId19" Type="http://schemas.openxmlformats.org/officeDocument/2006/relationships/customXml" Target="../ink/ink36.xml"/><Relationship Id="rId14" Type="http://schemas.openxmlformats.org/officeDocument/2006/relationships/image" Target="../media/image36.png"/><Relationship Id="rId30" Type="http://schemas.openxmlformats.org/officeDocument/2006/relationships/image" Target="../media/image44.png"/><Relationship Id="rId35" Type="http://schemas.openxmlformats.org/officeDocument/2006/relationships/image" Target="../media/image47.png"/><Relationship Id="rId56" Type="http://schemas.openxmlformats.org/officeDocument/2006/relationships/customXml" Target="../ink/ink54.xml"/><Relationship Id="rId77" Type="http://schemas.openxmlformats.org/officeDocument/2006/relationships/image" Target="../media/image68.png"/><Relationship Id="rId100" Type="http://schemas.openxmlformats.org/officeDocument/2006/relationships/customXml" Target="../ink/ink76.xml"/><Relationship Id="rId105" Type="http://schemas.openxmlformats.org/officeDocument/2006/relationships/image" Target="../media/image82.png"/><Relationship Id="rId126" Type="http://schemas.openxmlformats.org/officeDocument/2006/relationships/customXml" Target="../ink/ink89.xml"/><Relationship Id="rId8" Type="http://schemas.openxmlformats.org/officeDocument/2006/relationships/image" Target="../media/image33.png"/><Relationship Id="rId51" Type="http://schemas.openxmlformats.org/officeDocument/2006/relationships/image" Target="../media/image55.png"/><Relationship Id="rId72" Type="http://schemas.openxmlformats.org/officeDocument/2006/relationships/customXml" Target="../ink/ink62.xml"/><Relationship Id="rId93" Type="http://schemas.openxmlformats.org/officeDocument/2006/relationships/image" Target="../media/image76.png"/><Relationship Id="rId98" Type="http://schemas.openxmlformats.org/officeDocument/2006/relationships/customXml" Target="../ink/ink75.xml"/><Relationship Id="rId121" Type="http://schemas.openxmlformats.org/officeDocument/2006/relationships/image" Target="../media/image90.png"/><Relationship Id="rId3" Type="http://schemas.openxmlformats.org/officeDocument/2006/relationships/customXml" Target="../ink/ink28.xml"/><Relationship Id="rId25" Type="http://schemas.openxmlformats.org/officeDocument/2006/relationships/customXml" Target="../ink/ink39.xml"/><Relationship Id="rId46" Type="http://schemas.openxmlformats.org/officeDocument/2006/relationships/customXml" Target="../ink/ink49.xml"/><Relationship Id="rId67" Type="http://schemas.openxmlformats.org/officeDocument/2006/relationships/image" Target="../media/image63.png"/><Relationship Id="rId116" Type="http://schemas.openxmlformats.org/officeDocument/2006/relationships/customXml" Target="../ink/ink84.xml"/><Relationship Id="rId137" Type="http://schemas.openxmlformats.org/officeDocument/2006/relationships/image" Target="../media/image98.png"/><Relationship Id="rId20" Type="http://schemas.openxmlformats.org/officeDocument/2006/relationships/image" Target="../media/image39.png"/><Relationship Id="rId41" Type="http://schemas.openxmlformats.org/officeDocument/2006/relationships/image" Target="../media/image50.png"/><Relationship Id="rId62" Type="http://schemas.openxmlformats.org/officeDocument/2006/relationships/customXml" Target="../ink/ink57.xml"/><Relationship Id="rId83" Type="http://schemas.openxmlformats.org/officeDocument/2006/relationships/image" Target="../media/image71.png"/><Relationship Id="rId88" Type="http://schemas.openxmlformats.org/officeDocument/2006/relationships/customXml" Target="../ink/ink70.xml"/><Relationship Id="rId111" Type="http://schemas.openxmlformats.org/officeDocument/2006/relationships/image" Target="../media/image85.png"/><Relationship Id="rId132" Type="http://schemas.openxmlformats.org/officeDocument/2006/relationships/customXml" Target="../ink/ink92.xml"/><Relationship Id="rId15" Type="http://schemas.openxmlformats.org/officeDocument/2006/relationships/customXml" Target="../ink/ink34.xml"/><Relationship Id="rId36" Type="http://schemas.openxmlformats.org/officeDocument/2006/relationships/customXml" Target="../ink/ink44.xml"/><Relationship Id="rId57" Type="http://schemas.openxmlformats.org/officeDocument/2006/relationships/image" Target="../media/image58.png"/><Relationship Id="rId106" Type="http://schemas.openxmlformats.org/officeDocument/2006/relationships/customXml" Target="../ink/ink79.xml"/><Relationship Id="rId127" Type="http://schemas.openxmlformats.org/officeDocument/2006/relationships/image" Target="../media/image93.png"/><Relationship Id="rId10" Type="http://schemas.openxmlformats.org/officeDocument/2006/relationships/image" Target="../media/image34.png"/><Relationship Id="rId31" Type="http://schemas.openxmlformats.org/officeDocument/2006/relationships/customXml" Target="../ink/ink42.xml"/><Relationship Id="rId52" Type="http://schemas.openxmlformats.org/officeDocument/2006/relationships/customXml" Target="../ink/ink52.xml"/><Relationship Id="rId73" Type="http://schemas.openxmlformats.org/officeDocument/2006/relationships/image" Target="../media/image66.png"/><Relationship Id="rId78" Type="http://schemas.openxmlformats.org/officeDocument/2006/relationships/customXml" Target="../ink/ink65.xml"/><Relationship Id="rId94" Type="http://schemas.openxmlformats.org/officeDocument/2006/relationships/customXml" Target="../ink/ink73.xml"/><Relationship Id="rId99" Type="http://schemas.openxmlformats.org/officeDocument/2006/relationships/image" Target="../media/image79.png"/><Relationship Id="rId101" Type="http://schemas.openxmlformats.org/officeDocument/2006/relationships/image" Target="../media/image80.png"/><Relationship Id="rId122" Type="http://schemas.openxmlformats.org/officeDocument/2006/relationships/customXml" Target="../ink/ink87.xml"/><Relationship Id="rId4" Type="http://schemas.openxmlformats.org/officeDocument/2006/relationships/image" Target="../media/image31.png"/><Relationship Id="rId9" Type="http://schemas.openxmlformats.org/officeDocument/2006/relationships/customXml" Target="../ink/ink31.xml"/><Relationship Id="rId26" Type="http://schemas.openxmlformats.org/officeDocument/2006/relationships/image" Target="../media/image42.png"/><Relationship Id="rId47" Type="http://schemas.openxmlformats.org/officeDocument/2006/relationships/image" Target="../media/image53.png"/><Relationship Id="rId68" Type="http://schemas.openxmlformats.org/officeDocument/2006/relationships/customXml" Target="../ink/ink60.xml"/><Relationship Id="rId89" Type="http://schemas.openxmlformats.org/officeDocument/2006/relationships/image" Target="../media/image74.png"/><Relationship Id="rId112" Type="http://schemas.openxmlformats.org/officeDocument/2006/relationships/customXml" Target="../ink/ink82.xml"/><Relationship Id="rId133" Type="http://schemas.openxmlformats.org/officeDocument/2006/relationships/image" Target="../media/image9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2" Type="http://schemas.openxmlformats.org/officeDocument/2006/relationships/image" Target="../media/image8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02.png"/><Relationship Id="rId21" Type="http://schemas.openxmlformats.org/officeDocument/2006/relationships/customXml" Target="../ink/ink924.xml"/><Relationship Id="rId42" Type="http://schemas.openxmlformats.org/officeDocument/2006/relationships/image" Target="../media/image910.png"/><Relationship Id="rId47" Type="http://schemas.openxmlformats.org/officeDocument/2006/relationships/customXml" Target="../ink/ink937.xml"/><Relationship Id="rId63" Type="http://schemas.openxmlformats.org/officeDocument/2006/relationships/customXml" Target="../ink/ink945.xml"/><Relationship Id="rId68" Type="http://schemas.openxmlformats.org/officeDocument/2006/relationships/image" Target="../media/image923.png"/><Relationship Id="rId7" Type="http://schemas.openxmlformats.org/officeDocument/2006/relationships/customXml" Target="../ink/ink917.xml"/><Relationship Id="rId71" Type="http://schemas.openxmlformats.org/officeDocument/2006/relationships/customXml" Target="../ink/ink949.xml"/><Relationship Id="rId2" Type="http://schemas.openxmlformats.org/officeDocument/2006/relationships/image" Target="../media/image890.png"/><Relationship Id="rId16" Type="http://schemas.openxmlformats.org/officeDocument/2006/relationships/image" Target="../media/image897.png"/><Relationship Id="rId29" Type="http://schemas.openxmlformats.org/officeDocument/2006/relationships/customXml" Target="../ink/ink928.xml"/><Relationship Id="rId11" Type="http://schemas.openxmlformats.org/officeDocument/2006/relationships/customXml" Target="../ink/ink919.xml"/><Relationship Id="rId24" Type="http://schemas.openxmlformats.org/officeDocument/2006/relationships/image" Target="../media/image901.png"/><Relationship Id="rId32" Type="http://schemas.openxmlformats.org/officeDocument/2006/relationships/image" Target="../media/image905.png"/><Relationship Id="rId37" Type="http://schemas.openxmlformats.org/officeDocument/2006/relationships/customXml" Target="../ink/ink932.xml"/><Relationship Id="rId40" Type="http://schemas.openxmlformats.org/officeDocument/2006/relationships/image" Target="../media/image909.png"/><Relationship Id="rId45" Type="http://schemas.openxmlformats.org/officeDocument/2006/relationships/customXml" Target="../ink/ink936.xml"/><Relationship Id="rId53" Type="http://schemas.openxmlformats.org/officeDocument/2006/relationships/customXml" Target="../ink/ink940.xml"/><Relationship Id="rId58" Type="http://schemas.openxmlformats.org/officeDocument/2006/relationships/image" Target="../media/image918.png"/><Relationship Id="rId66" Type="http://schemas.openxmlformats.org/officeDocument/2006/relationships/image" Target="../media/image922.png"/><Relationship Id="rId5" Type="http://schemas.openxmlformats.org/officeDocument/2006/relationships/customXml" Target="../ink/ink916.xml"/><Relationship Id="rId61" Type="http://schemas.openxmlformats.org/officeDocument/2006/relationships/customXml" Target="../ink/ink944.xml"/><Relationship Id="rId19" Type="http://schemas.openxmlformats.org/officeDocument/2006/relationships/customXml" Target="../ink/ink923.xml"/><Relationship Id="rId14" Type="http://schemas.openxmlformats.org/officeDocument/2006/relationships/image" Target="../media/image896.png"/><Relationship Id="rId22" Type="http://schemas.openxmlformats.org/officeDocument/2006/relationships/image" Target="../media/image900.png"/><Relationship Id="rId27" Type="http://schemas.openxmlformats.org/officeDocument/2006/relationships/customXml" Target="../ink/ink927.xml"/><Relationship Id="rId30" Type="http://schemas.openxmlformats.org/officeDocument/2006/relationships/image" Target="../media/image904.png"/><Relationship Id="rId35" Type="http://schemas.openxmlformats.org/officeDocument/2006/relationships/customXml" Target="../ink/ink931.xml"/><Relationship Id="rId43" Type="http://schemas.openxmlformats.org/officeDocument/2006/relationships/customXml" Target="../ink/ink935.xml"/><Relationship Id="rId48" Type="http://schemas.openxmlformats.org/officeDocument/2006/relationships/image" Target="../media/image913.png"/><Relationship Id="rId56" Type="http://schemas.openxmlformats.org/officeDocument/2006/relationships/image" Target="../media/image917.png"/><Relationship Id="rId64" Type="http://schemas.openxmlformats.org/officeDocument/2006/relationships/image" Target="../media/image921.png"/><Relationship Id="rId69" Type="http://schemas.openxmlformats.org/officeDocument/2006/relationships/customXml" Target="../ink/ink948.xml"/><Relationship Id="rId8" Type="http://schemas.openxmlformats.org/officeDocument/2006/relationships/image" Target="../media/image893.png"/><Relationship Id="rId51" Type="http://schemas.openxmlformats.org/officeDocument/2006/relationships/customXml" Target="../ink/ink939.xml"/><Relationship Id="rId72" Type="http://schemas.openxmlformats.org/officeDocument/2006/relationships/image" Target="../media/image925.png"/><Relationship Id="rId3" Type="http://schemas.openxmlformats.org/officeDocument/2006/relationships/customXml" Target="../ink/ink915.xml"/><Relationship Id="rId12" Type="http://schemas.openxmlformats.org/officeDocument/2006/relationships/image" Target="../media/image895.png"/><Relationship Id="rId17" Type="http://schemas.openxmlformats.org/officeDocument/2006/relationships/customXml" Target="../ink/ink922.xml"/><Relationship Id="rId25" Type="http://schemas.openxmlformats.org/officeDocument/2006/relationships/customXml" Target="../ink/ink926.xml"/><Relationship Id="rId33" Type="http://schemas.openxmlformats.org/officeDocument/2006/relationships/customXml" Target="../ink/ink930.xml"/><Relationship Id="rId38" Type="http://schemas.openxmlformats.org/officeDocument/2006/relationships/image" Target="../media/image908.png"/><Relationship Id="rId46" Type="http://schemas.openxmlformats.org/officeDocument/2006/relationships/image" Target="../media/image912.png"/><Relationship Id="rId59" Type="http://schemas.openxmlformats.org/officeDocument/2006/relationships/customXml" Target="../ink/ink943.xml"/><Relationship Id="rId67" Type="http://schemas.openxmlformats.org/officeDocument/2006/relationships/customXml" Target="../ink/ink947.xml"/><Relationship Id="rId20" Type="http://schemas.openxmlformats.org/officeDocument/2006/relationships/image" Target="../media/image899.png"/><Relationship Id="rId41" Type="http://schemas.openxmlformats.org/officeDocument/2006/relationships/customXml" Target="../ink/ink934.xml"/><Relationship Id="rId54" Type="http://schemas.openxmlformats.org/officeDocument/2006/relationships/image" Target="../media/image916.png"/><Relationship Id="rId62" Type="http://schemas.openxmlformats.org/officeDocument/2006/relationships/image" Target="../media/image920.png"/><Relationship Id="rId70" Type="http://schemas.openxmlformats.org/officeDocument/2006/relationships/image" Target="../media/image9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2.png"/><Relationship Id="rId15" Type="http://schemas.openxmlformats.org/officeDocument/2006/relationships/customXml" Target="../ink/ink921.xml"/><Relationship Id="rId23" Type="http://schemas.openxmlformats.org/officeDocument/2006/relationships/customXml" Target="../ink/ink925.xml"/><Relationship Id="rId28" Type="http://schemas.openxmlformats.org/officeDocument/2006/relationships/image" Target="../media/image903.png"/><Relationship Id="rId36" Type="http://schemas.openxmlformats.org/officeDocument/2006/relationships/image" Target="../media/image907.png"/><Relationship Id="rId49" Type="http://schemas.openxmlformats.org/officeDocument/2006/relationships/customXml" Target="../ink/ink938.xml"/><Relationship Id="rId57" Type="http://schemas.openxmlformats.org/officeDocument/2006/relationships/customXml" Target="../ink/ink942.xml"/><Relationship Id="rId10" Type="http://schemas.openxmlformats.org/officeDocument/2006/relationships/image" Target="../media/image894.png"/><Relationship Id="rId31" Type="http://schemas.openxmlformats.org/officeDocument/2006/relationships/customXml" Target="../ink/ink929.xml"/><Relationship Id="rId44" Type="http://schemas.openxmlformats.org/officeDocument/2006/relationships/image" Target="../media/image911.png"/><Relationship Id="rId52" Type="http://schemas.openxmlformats.org/officeDocument/2006/relationships/image" Target="../media/image915.png"/><Relationship Id="rId60" Type="http://schemas.openxmlformats.org/officeDocument/2006/relationships/image" Target="../media/image919.png"/><Relationship Id="rId65" Type="http://schemas.openxmlformats.org/officeDocument/2006/relationships/customXml" Target="../ink/ink946.xml"/><Relationship Id="rId4" Type="http://schemas.openxmlformats.org/officeDocument/2006/relationships/image" Target="../media/image891.png"/><Relationship Id="rId9" Type="http://schemas.openxmlformats.org/officeDocument/2006/relationships/customXml" Target="../ink/ink918.xml"/><Relationship Id="rId13" Type="http://schemas.openxmlformats.org/officeDocument/2006/relationships/customXml" Target="../ink/ink920.xml"/><Relationship Id="rId18" Type="http://schemas.openxmlformats.org/officeDocument/2006/relationships/image" Target="../media/image898.png"/><Relationship Id="rId39" Type="http://schemas.openxmlformats.org/officeDocument/2006/relationships/customXml" Target="../ink/ink933.xml"/><Relationship Id="rId34" Type="http://schemas.openxmlformats.org/officeDocument/2006/relationships/image" Target="../media/image906.png"/><Relationship Id="rId50" Type="http://schemas.openxmlformats.org/officeDocument/2006/relationships/image" Target="../media/image914.png"/><Relationship Id="rId55" Type="http://schemas.openxmlformats.org/officeDocument/2006/relationships/customXml" Target="../ink/ink941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38.png"/><Relationship Id="rId21" Type="http://schemas.openxmlformats.org/officeDocument/2006/relationships/customXml" Target="../ink/ink959.xml"/><Relationship Id="rId42" Type="http://schemas.openxmlformats.org/officeDocument/2006/relationships/image" Target="../media/image946.png"/><Relationship Id="rId47" Type="http://schemas.openxmlformats.org/officeDocument/2006/relationships/customXml" Target="../ink/ink972.xml"/><Relationship Id="rId63" Type="http://schemas.openxmlformats.org/officeDocument/2006/relationships/customXml" Target="../ink/ink980.xml"/><Relationship Id="rId68" Type="http://schemas.openxmlformats.org/officeDocument/2006/relationships/image" Target="../media/image959.png"/><Relationship Id="rId84" Type="http://schemas.openxmlformats.org/officeDocument/2006/relationships/image" Target="../media/image967.png"/><Relationship Id="rId89" Type="http://schemas.openxmlformats.org/officeDocument/2006/relationships/customXml" Target="../ink/ink993.xml"/><Relationship Id="rId16" Type="http://schemas.openxmlformats.org/officeDocument/2006/relationships/image" Target="../media/image933.png"/><Relationship Id="rId11" Type="http://schemas.openxmlformats.org/officeDocument/2006/relationships/customXml" Target="../ink/ink954.xml"/><Relationship Id="rId32" Type="http://schemas.openxmlformats.org/officeDocument/2006/relationships/image" Target="../media/image941.png"/><Relationship Id="rId37" Type="http://schemas.openxmlformats.org/officeDocument/2006/relationships/customXml" Target="../ink/ink967.xml"/><Relationship Id="rId53" Type="http://schemas.openxmlformats.org/officeDocument/2006/relationships/customXml" Target="../ink/ink975.xml"/><Relationship Id="rId58" Type="http://schemas.openxmlformats.org/officeDocument/2006/relationships/image" Target="../media/image954.png"/><Relationship Id="rId74" Type="http://schemas.openxmlformats.org/officeDocument/2006/relationships/image" Target="../media/image962.png"/><Relationship Id="rId79" Type="http://schemas.openxmlformats.org/officeDocument/2006/relationships/customXml" Target="../ink/ink988.xml"/><Relationship Id="rId5" Type="http://schemas.openxmlformats.org/officeDocument/2006/relationships/customXml" Target="../ink/ink951.xml"/><Relationship Id="rId90" Type="http://schemas.openxmlformats.org/officeDocument/2006/relationships/image" Target="../media/image970.png"/><Relationship Id="rId95" Type="http://schemas.openxmlformats.org/officeDocument/2006/relationships/customXml" Target="../ink/ink996.xml"/><Relationship Id="rId22" Type="http://schemas.openxmlformats.org/officeDocument/2006/relationships/image" Target="../media/image936.png"/><Relationship Id="rId27" Type="http://schemas.openxmlformats.org/officeDocument/2006/relationships/customXml" Target="../ink/ink962.xml"/><Relationship Id="rId43" Type="http://schemas.openxmlformats.org/officeDocument/2006/relationships/customXml" Target="../ink/ink970.xml"/><Relationship Id="rId48" Type="http://schemas.openxmlformats.org/officeDocument/2006/relationships/image" Target="../media/image949.png"/><Relationship Id="rId64" Type="http://schemas.openxmlformats.org/officeDocument/2006/relationships/image" Target="../media/image957.png"/><Relationship Id="rId69" Type="http://schemas.openxmlformats.org/officeDocument/2006/relationships/customXml" Target="../ink/ink983.xml"/><Relationship Id="rId8" Type="http://schemas.openxmlformats.org/officeDocument/2006/relationships/image" Target="../media/image929.png"/><Relationship Id="rId51" Type="http://schemas.openxmlformats.org/officeDocument/2006/relationships/customXml" Target="../ink/ink974.xml"/><Relationship Id="rId72" Type="http://schemas.openxmlformats.org/officeDocument/2006/relationships/image" Target="../media/image961.png"/><Relationship Id="rId80" Type="http://schemas.openxmlformats.org/officeDocument/2006/relationships/image" Target="../media/image965.png"/><Relationship Id="rId85" Type="http://schemas.openxmlformats.org/officeDocument/2006/relationships/customXml" Target="../ink/ink991.xml"/><Relationship Id="rId93" Type="http://schemas.openxmlformats.org/officeDocument/2006/relationships/customXml" Target="../ink/ink995.xml"/><Relationship Id="rId3" Type="http://schemas.openxmlformats.org/officeDocument/2006/relationships/customXml" Target="../ink/ink950.xml"/><Relationship Id="rId12" Type="http://schemas.openxmlformats.org/officeDocument/2006/relationships/image" Target="../media/image931.png"/><Relationship Id="rId17" Type="http://schemas.openxmlformats.org/officeDocument/2006/relationships/customXml" Target="../ink/ink957.xml"/><Relationship Id="rId25" Type="http://schemas.openxmlformats.org/officeDocument/2006/relationships/customXml" Target="../ink/ink961.xml"/><Relationship Id="rId33" Type="http://schemas.openxmlformats.org/officeDocument/2006/relationships/customXml" Target="../ink/ink965.xml"/><Relationship Id="rId38" Type="http://schemas.openxmlformats.org/officeDocument/2006/relationships/image" Target="../media/image944.png"/><Relationship Id="rId46" Type="http://schemas.openxmlformats.org/officeDocument/2006/relationships/image" Target="../media/image948.png"/><Relationship Id="rId59" Type="http://schemas.openxmlformats.org/officeDocument/2006/relationships/customXml" Target="../ink/ink978.xml"/><Relationship Id="rId67" Type="http://schemas.openxmlformats.org/officeDocument/2006/relationships/customXml" Target="../ink/ink982.xml"/><Relationship Id="rId20" Type="http://schemas.openxmlformats.org/officeDocument/2006/relationships/image" Target="../media/image935.png"/><Relationship Id="rId41" Type="http://schemas.openxmlformats.org/officeDocument/2006/relationships/customXml" Target="../ink/ink969.xml"/><Relationship Id="rId54" Type="http://schemas.openxmlformats.org/officeDocument/2006/relationships/image" Target="../media/image952.png"/><Relationship Id="rId62" Type="http://schemas.openxmlformats.org/officeDocument/2006/relationships/image" Target="../media/image956.png"/><Relationship Id="rId70" Type="http://schemas.openxmlformats.org/officeDocument/2006/relationships/image" Target="../media/image960.png"/><Relationship Id="rId75" Type="http://schemas.openxmlformats.org/officeDocument/2006/relationships/customXml" Target="../ink/ink986.xml"/><Relationship Id="rId83" Type="http://schemas.openxmlformats.org/officeDocument/2006/relationships/customXml" Target="../ink/ink990.xml"/><Relationship Id="rId88" Type="http://schemas.openxmlformats.org/officeDocument/2006/relationships/image" Target="../media/image969.png"/><Relationship Id="rId91" Type="http://schemas.openxmlformats.org/officeDocument/2006/relationships/customXml" Target="../ink/ink994.xml"/><Relationship Id="rId96" Type="http://schemas.openxmlformats.org/officeDocument/2006/relationships/image" Target="../media/image9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8.png"/><Relationship Id="rId15" Type="http://schemas.openxmlformats.org/officeDocument/2006/relationships/customXml" Target="../ink/ink956.xml"/><Relationship Id="rId23" Type="http://schemas.openxmlformats.org/officeDocument/2006/relationships/customXml" Target="../ink/ink960.xml"/><Relationship Id="rId28" Type="http://schemas.openxmlformats.org/officeDocument/2006/relationships/image" Target="../media/image939.png"/><Relationship Id="rId36" Type="http://schemas.openxmlformats.org/officeDocument/2006/relationships/image" Target="../media/image943.png"/><Relationship Id="rId49" Type="http://schemas.openxmlformats.org/officeDocument/2006/relationships/customXml" Target="../ink/ink973.xml"/><Relationship Id="rId57" Type="http://schemas.openxmlformats.org/officeDocument/2006/relationships/customXml" Target="../ink/ink977.xml"/><Relationship Id="rId10" Type="http://schemas.openxmlformats.org/officeDocument/2006/relationships/image" Target="../media/image930.png"/><Relationship Id="rId31" Type="http://schemas.openxmlformats.org/officeDocument/2006/relationships/customXml" Target="../ink/ink964.xml"/><Relationship Id="rId44" Type="http://schemas.openxmlformats.org/officeDocument/2006/relationships/image" Target="../media/image947.png"/><Relationship Id="rId52" Type="http://schemas.openxmlformats.org/officeDocument/2006/relationships/image" Target="../media/image951.png"/><Relationship Id="rId60" Type="http://schemas.openxmlformats.org/officeDocument/2006/relationships/image" Target="../media/image955.png"/><Relationship Id="rId65" Type="http://schemas.openxmlformats.org/officeDocument/2006/relationships/customXml" Target="../ink/ink981.xml"/><Relationship Id="rId73" Type="http://schemas.openxmlformats.org/officeDocument/2006/relationships/customXml" Target="../ink/ink985.xml"/><Relationship Id="rId78" Type="http://schemas.openxmlformats.org/officeDocument/2006/relationships/image" Target="../media/image964.png"/><Relationship Id="rId81" Type="http://schemas.openxmlformats.org/officeDocument/2006/relationships/customXml" Target="../ink/ink989.xml"/><Relationship Id="rId86" Type="http://schemas.openxmlformats.org/officeDocument/2006/relationships/image" Target="../media/image968.png"/><Relationship Id="rId94" Type="http://schemas.openxmlformats.org/officeDocument/2006/relationships/image" Target="../media/image972.png"/><Relationship Id="rId4" Type="http://schemas.openxmlformats.org/officeDocument/2006/relationships/image" Target="../media/image927.png"/><Relationship Id="rId9" Type="http://schemas.openxmlformats.org/officeDocument/2006/relationships/customXml" Target="../ink/ink953.xml"/><Relationship Id="rId13" Type="http://schemas.openxmlformats.org/officeDocument/2006/relationships/customXml" Target="../ink/ink955.xml"/><Relationship Id="rId18" Type="http://schemas.openxmlformats.org/officeDocument/2006/relationships/image" Target="../media/image934.png"/><Relationship Id="rId39" Type="http://schemas.openxmlformats.org/officeDocument/2006/relationships/customXml" Target="../ink/ink968.xml"/><Relationship Id="rId34" Type="http://schemas.openxmlformats.org/officeDocument/2006/relationships/image" Target="../media/image942.png"/><Relationship Id="rId50" Type="http://schemas.openxmlformats.org/officeDocument/2006/relationships/image" Target="../media/image950.png"/><Relationship Id="rId55" Type="http://schemas.openxmlformats.org/officeDocument/2006/relationships/customXml" Target="../ink/ink976.xml"/><Relationship Id="rId76" Type="http://schemas.openxmlformats.org/officeDocument/2006/relationships/image" Target="../media/image963.png"/><Relationship Id="rId7" Type="http://schemas.openxmlformats.org/officeDocument/2006/relationships/customXml" Target="../ink/ink952.xml"/><Relationship Id="rId71" Type="http://schemas.openxmlformats.org/officeDocument/2006/relationships/customXml" Target="../ink/ink984.xml"/><Relationship Id="rId92" Type="http://schemas.openxmlformats.org/officeDocument/2006/relationships/image" Target="../media/image971.png"/><Relationship Id="rId2" Type="http://schemas.openxmlformats.org/officeDocument/2006/relationships/image" Target="../media/image926.png"/><Relationship Id="rId29" Type="http://schemas.openxmlformats.org/officeDocument/2006/relationships/customXml" Target="../ink/ink963.xml"/><Relationship Id="rId24" Type="http://schemas.openxmlformats.org/officeDocument/2006/relationships/image" Target="../media/image937.png"/><Relationship Id="rId40" Type="http://schemas.openxmlformats.org/officeDocument/2006/relationships/image" Target="../media/image945.png"/><Relationship Id="rId45" Type="http://schemas.openxmlformats.org/officeDocument/2006/relationships/customXml" Target="../ink/ink971.xml"/><Relationship Id="rId66" Type="http://schemas.openxmlformats.org/officeDocument/2006/relationships/image" Target="../media/image958.png"/><Relationship Id="rId87" Type="http://schemas.openxmlformats.org/officeDocument/2006/relationships/customXml" Target="../ink/ink992.xml"/><Relationship Id="rId61" Type="http://schemas.openxmlformats.org/officeDocument/2006/relationships/customXml" Target="../ink/ink979.xml"/><Relationship Id="rId82" Type="http://schemas.openxmlformats.org/officeDocument/2006/relationships/image" Target="../media/image966.png"/><Relationship Id="rId19" Type="http://schemas.openxmlformats.org/officeDocument/2006/relationships/customXml" Target="../ink/ink958.xml"/><Relationship Id="rId14" Type="http://schemas.openxmlformats.org/officeDocument/2006/relationships/image" Target="../media/image932.png"/><Relationship Id="rId30" Type="http://schemas.openxmlformats.org/officeDocument/2006/relationships/image" Target="../media/image940.png"/><Relationship Id="rId35" Type="http://schemas.openxmlformats.org/officeDocument/2006/relationships/customXml" Target="../ink/ink966.xml"/><Relationship Id="rId56" Type="http://schemas.openxmlformats.org/officeDocument/2006/relationships/image" Target="../media/image953.png"/><Relationship Id="rId77" Type="http://schemas.openxmlformats.org/officeDocument/2006/relationships/customXml" Target="../ink/ink987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4.xml"/><Relationship Id="rId21" Type="http://schemas.openxmlformats.org/officeDocument/2006/relationships/customXml" Target="../ink/ink1006.xml"/><Relationship Id="rId42" Type="http://schemas.openxmlformats.org/officeDocument/2006/relationships/image" Target="../media/image994.png"/><Relationship Id="rId63" Type="http://schemas.openxmlformats.org/officeDocument/2006/relationships/customXml" Target="../ink/ink1027.xml"/><Relationship Id="rId84" Type="http://schemas.openxmlformats.org/officeDocument/2006/relationships/image" Target="../media/image1015.png"/><Relationship Id="rId16" Type="http://schemas.openxmlformats.org/officeDocument/2006/relationships/image" Target="../media/image981.png"/><Relationship Id="rId107" Type="http://schemas.openxmlformats.org/officeDocument/2006/relationships/customXml" Target="../ink/ink1049.xml"/><Relationship Id="rId11" Type="http://schemas.openxmlformats.org/officeDocument/2006/relationships/customXml" Target="../ink/ink1001.xml"/><Relationship Id="rId32" Type="http://schemas.openxmlformats.org/officeDocument/2006/relationships/image" Target="../media/image989.png"/><Relationship Id="rId37" Type="http://schemas.openxmlformats.org/officeDocument/2006/relationships/customXml" Target="../ink/ink1014.xml"/><Relationship Id="rId53" Type="http://schemas.openxmlformats.org/officeDocument/2006/relationships/customXml" Target="../ink/ink1022.xml"/><Relationship Id="rId58" Type="http://schemas.openxmlformats.org/officeDocument/2006/relationships/image" Target="../media/image1002.png"/><Relationship Id="rId74" Type="http://schemas.openxmlformats.org/officeDocument/2006/relationships/image" Target="../media/image1010.png"/><Relationship Id="rId79" Type="http://schemas.openxmlformats.org/officeDocument/2006/relationships/customXml" Target="../ink/ink1035.xml"/><Relationship Id="rId102" Type="http://schemas.openxmlformats.org/officeDocument/2006/relationships/image" Target="../media/image1024.png"/><Relationship Id="rId123" Type="http://schemas.openxmlformats.org/officeDocument/2006/relationships/customXml" Target="../ink/ink1057.xml"/><Relationship Id="rId128" Type="http://schemas.openxmlformats.org/officeDocument/2006/relationships/image" Target="../media/image1037.png"/><Relationship Id="rId5" Type="http://schemas.openxmlformats.org/officeDocument/2006/relationships/customXml" Target="../ink/ink998.xml"/><Relationship Id="rId90" Type="http://schemas.openxmlformats.org/officeDocument/2006/relationships/image" Target="../media/image1018.png"/><Relationship Id="rId95" Type="http://schemas.openxmlformats.org/officeDocument/2006/relationships/customXml" Target="../ink/ink1043.xml"/><Relationship Id="rId22" Type="http://schemas.openxmlformats.org/officeDocument/2006/relationships/image" Target="../media/image984.png"/><Relationship Id="rId27" Type="http://schemas.openxmlformats.org/officeDocument/2006/relationships/customXml" Target="../ink/ink1009.xml"/><Relationship Id="rId43" Type="http://schemas.openxmlformats.org/officeDocument/2006/relationships/customXml" Target="../ink/ink1017.xml"/><Relationship Id="rId48" Type="http://schemas.openxmlformats.org/officeDocument/2006/relationships/image" Target="../media/image997.png"/><Relationship Id="rId64" Type="http://schemas.openxmlformats.org/officeDocument/2006/relationships/image" Target="../media/image1005.png"/><Relationship Id="rId69" Type="http://schemas.openxmlformats.org/officeDocument/2006/relationships/customXml" Target="../ink/ink1030.xml"/><Relationship Id="rId113" Type="http://schemas.openxmlformats.org/officeDocument/2006/relationships/customXml" Target="../ink/ink1052.xml"/><Relationship Id="rId118" Type="http://schemas.openxmlformats.org/officeDocument/2006/relationships/image" Target="../media/image1032.png"/><Relationship Id="rId134" Type="http://schemas.openxmlformats.org/officeDocument/2006/relationships/image" Target="../media/image1040.png"/><Relationship Id="rId80" Type="http://schemas.openxmlformats.org/officeDocument/2006/relationships/image" Target="../media/image1013.png"/><Relationship Id="rId85" Type="http://schemas.openxmlformats.org/officeDocument/2006/relationships/customXml" Target="../ink/ink1038.xml"/><Relationship Id="rId12" Type="http://schemas.openxmlformats.org/officeDocument/2006/relationships/image" Target="../media/image979.png"/><Relationship Id="rId17" Type="http://schemas.openxmlformats.org/officeDocument/2006/relationships/customXml" Target="../ink/ink1004.xml"/><Relationship Id="rId33" Type="http://schemas.openxmlformats.org/officeDocument/2006/relationships/customXml" Target="../ink/ink1012.xml"/><Relationship Id="rId38" Type="http://schemas.openxmlformats.org/officeDocument/2006/relationships/image" Target="../media/image992.png"/><Relationship Id="rId59" Type="http://schemas.openxmlformats.org/officeDocument/2006/relationships/customXml" Target="../ink/ink1025.xml"/><Relationship Id="rId103" Type="http://schemas.openxmlformats.org/officeDocument/2006/relationships/customXml" Target="../ink/ink1047.xml"/><Relationship Id="rId108" Type="http://schemas.openxmlformats.org/officeDocument/2006/relationships/image" Target="../media/image1027.png"/><Relationship Id="rId124" Type="http://schemas.openxmlformats.org/officeDocument/2006/relationships/image" Target="../media/image1035.png"/><Relationship Id="rId129" Type="http://schemas.openxmlformats.org/officeDocument/2006/relationships/customXml" Target="../ink/ink1060.xml"/><Relationship Id="rId54" Type="http://schemas.openxmlformats.org/officeDocument/2006/relationships/image" Target="../media/image1000.png"/><Relationship Id="rId70" Type="http://schemas.openxmlformats.org/officeDocument/2006/relationships/image" Target="../media/image1008.png"/><Relationship Id="rId75" Type="http://schemas.openxmlformats.org/officeDocument/2006/relationships/customXml" Target="../ink/ink1033.xml"/><Relationship Id="rId91" Type="http://schemas.openxmlformats.org/officeDocument/2006/relationships/customXml" Target="../ink/ink1041.xml"/><Relationship Id="rId96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6.png"/><Relationship Id="rId23" Type="http://schemas.openxmlformats.org/officeDocument/2006/relationships/customXml" Target="../ink/ink1007.xml"/><Relationship Id="rId28" Type="http://schemas.openxmlformats.org/officeDocument/2006/relationships/image" Target="../media/image987.png"/><Relationship Id="rId49" Type="http://schemas.openxmlformats.org/officeDocument/2006/relationships/customXml" Target="../ink/ink1020.xml"/><Relationship Id="rId114" Type="http://schemas.openxmlformats.org/officeDocument/2006/relationships/image" Target="../media/image1030.png"/><Relationship Id="rId119" Type="http://schemas.openxmlformats.org/officeDocument/2006/relationships/customXml" Target="../ink/ink1055.xml"/><Relationship Id="rId44" Type="http://schemas.openxmlformats.org/officeDocument/2006/relationships/image" Target="../media/image995.png"/><Relationship Id="rId60" Type="http://schemas.openxmlformats.org/officeDocument/2006/relationships/image" Target="../media/image1003.png"/><Relationship Id="rId65" Type="http://schemas.openxmlformats.org/officeDocument/2006/relationships/customXml" Target="../ink/ink1028.xml"/><Relationship Id="rId81" Type="http://schemas.openxmlformats.org/officeDocument/2006/relationships/customXml" Target="../ink/ink1036.xml"/><Relationship Id="rId86" Type="http://schemas.openxmlformats.org/officeDocument/2006/relationships/image" Target="../media/image1016.png"/><Relationship Id="rId130" Type="http://schemas.openxmlformats.org/officeDocument/2006/relationships/image" Target="../media/image1038.png"/><Relationship Id="rId13" Type="http://schemas.openxmlformats.org/officeDocument/2006/relationships/customXml" Target="../ink/ink1002.xml"/><Relationship Id="rId18" Type="http://schemas.openxmlformats.org/officeDocument/2006/relationships/image" Target="../media/image982.png"/><Relationship Id="rId39" Type="http://schemas.openxmlformats.org/officeDocument/2006/relationships/customXml" Target="../ink/ink1015.xml"/><Relationship Id="rId109" Type="http://schemas.openxmlformats.org/officeDocument/2006/relationships/customXml" Target="../ink/ink1050.xml"/><Relationship Id="rId34" Type="http://schemas.openxmlformats.org/officeDocument/2006/relationships/image" Target="../media/image990.png"/><Relationship Id="rId50" Type="http://schemas.openxmlformats.org/officeDocument/2006/relationships/image" Target="../media/image998.png"/><Relationship Id="rId55" Type="http://schemas.openxmlformats.org/officeDocument/2006/relationships/customXml" Target="../ink/ink1023.xml"/><Relationship Id="rId76" Type="http://schemas.openxmlformats.org/officeDocument/2006/relationships/image" Target="../media/image1011.png"/><Relationship Id="rId97" Type="http://schemas.openxmlformats.org/officeDocument/2006/relationships/customXml" Target="../ink/ink1044.xml"/><Relationship Id="rId104" Type="http://schemas.openxmlformats.org/officeDocument/2006/relationships/image" Target="../media/image1025.png"/><Relationship Id="rId120" Type="http://schemas.openxmlformats.org/officeDocument/2006/relationships/image" Target="../media/image1033.png"/><Relationship Id="rId125" Type="http://schemas.openxmlformats.org/officeDocument/2006/relationships/customXml" Target="../ink/ink1058.xml"/><Relationship Id="rId7" Type="http://schemas.openxmlformats.org/officeDocument/2006/relationships/customXml" Target="../ink/ink999.xml"/><Relationship Id="rId71" Type="http://schemas.openxmlformats.org/officeDocument/2006/relationships/customXml" Target="../ink/ink1031.xml"/><Relationship Id="rId92" Type="http://schemas.openxmlformats.org/officeDocument/2006/relationships/image" Target="../media/image1019.png"/><Relationship Id="rId2" Type="http://schemas.openxmlformats.org/officeDocument/2006/relationships/image" Target="../media/image974.png"/><Relationship Id="rId29" Type="http://schemas.openxmlformats.org/officeDocument/2006/relationships/customXml" Target="../ink/ink1010.xml"/><Relationship Id="rId24" Type="http://schemas.openxmlformats.org/officeDocument/2006/relationships/image" Target="../media/image985.png"/><Relationship Id="rId40" Type="http://schemas.openxmlformats.org/officeDocument/2006/relationships/image" Target="../media/image993.png"/><Relationship Id="rId45" Type="http://schemas.openxmlformats.org/officeDocument/2006/relationships/customXml" Target="../ink/ink1018.xml"/><Relationship Id="rId66" Type="http://schemas.openxmlformats.org/officeDocument/2006/relationships/image" Target="../media/image1006.png"/><Relationship Id="rId87" Type="http://schemas.openxmlformats.org/officeDocument/2006/relationships/customXml" Target="../ink/ink1039.xml"/><Relationship Id="rId110" Type="http://schemas.openxmlformats.org/officeDocument/2006/relationships/image" Target="../media/image1028.png"/><Relationship Id="rId115" Type="http://schemas.openxmlformats.org/officeDocument/2006/relationships/customXml" Target="../ink/ink1053.xml"/><Relationship Id="rId131" Type="http://schemas.openxmlformats.org/officeDocument/2006/relationships/customXml" Target="../ink/ink1061.xml"/><Relationship Id="rId61" Type="http://schemas.openxmlformats.org/officeDocument/2006/relationships/customXml" Target="../ink/ink1026.xml"/><Relationship Id="rId82" Type="http://schemas.openxmlformats.org/officeDocument/2006/relationships/image" Target="../media/image1014.png"/><Relationship Id="rId19" Type="http://schemas.openxmlformats.org/officeDocument/2006/relationships/customXml" Target="../ink/ink1005.xml"/><Relationship Id="rId14" Type="http://schemas.openxmlformats.org/officeDocument/2006/relationships/image" Target="../media/image980.png"/><Relationship Id="rId30" Type="http://schemas.openxmlformats.org/officeDocument/2006/relationships/image" Target="../media/image988.png"/><Relationship Id="rId35" Type="http://schemas.openxmlformats.org/officeDocument/2006/relationships/customXml" Target="../ink/ink1013.xml"/><Relationship Id="rId56" Type="http://schemas.openxmlformats.org/officeDocument/2006/relationships/image" Target="../media/image1001.png"/><Relationship Id="rId77" Type="http://schemas.openxmlformats.org/officeDocument/2006/relationships/customXml" Target="../ink/ink1034.xml"/><Relationship Id="rId100" Type="http://schemas.openxmlformats.org/officeDocument/2006/relationships/image" Target="../media/image1023.png"/><Relationship Id="rId105" Type="http://schemas.openxmlformats.org/officeDocument/2006/relationships/customXml" Target="../ink/ink1048.xml"/><Relationship Id="rId126" Type="http://schemas.openxmlformats.org/officeDocument/2006/relationships/image" Target="../media/image1036.png"/><Relationship Id="rId8" Type="http://schemas.openxmlformats.org/officeDocument/2006/relationships/image" Target="../media/image977.png"/><Relationship Id="rId51" Type="http://schemas.openxmlformats.org/officeDocument/2006/relationships/customXml" Target="../ink/ink1021.xml"/><Relationship Id="rId72" Type="http://schemas.openxmlformats.org/officeDocument/2006/relationships/image" Target="../media/image1009.png"/><Relationship Id="rId93" Type="http://schemas.openxmlformats.org/officeDocument/2006/relationships/customXml" Target="../ink/ink1042.xml"/><Relationship Id="rId98" Type="http://schemas.openxmlformats.org/officeDocument/2006/relationships/image" Target="../media/image1022.png"/><Relationship Id="rId121" Type="http://schemas.openxmlformats.org/officeDocument/2006/relationships/customXml" Target="../ink/ink1056.xml"/><Relationship Id="rId3" Type="http://schemas.openxmlformats.org/officeDocument/2006/relationships/customXml" Target="../ink/ink997.xml"/><Relationship Id="rId25" Type="http://schemas.openxmlformats.org/officeDocument/2006/relationships/customXml" Target="../ink/ink1008.xml"/><Relationship Id="rId46" Type="http://schemas.openxmlformats.org/officeDocument/2006/relationships/image" Target="../media/image996.png"/><Relationship Id="rId67" Type="http://schemas.openxmlformats.org/officeDocument/2006/relationships/customXml" Target="../ink/ink1029.xml"/><Relationship Id="rId116" Type="http://schemas.openxmlformats.org/officeDocument/2006/relationships/image" Target="../media/image1031.png"/><Relationship Id="rId20" Type="http://schemas.openxmlformats.org/officeDocument/2006/relationships/image" Target="../media/image983.png"/><Relationship Id="rId41" Type="http://schemas.openxmlformats.org/officeDocument/2006/relationships/customXml" Target="../ink/ink1016.xml"/><Relationship Id="rId62" Type="http://schemas.openxmlformats.org/officeDocument/2006/relationships/image" Target="../media/image1004.png"/><Relationship Id="rId83" Type="http://schemas.openxmlformats.org/officeDocument/2006/relationships/customXml" Target="../ink/ink1037.xml"/><Relationship Id="rId88" Type="http://schemas.openxmlformats.org/officeDocument/2006/relationships/image" Target="../media/image1017.png"/><Relationship Id="rId111" Type="http://schemas.openxmlformats.org/officeDocument/2006/relationships/customXml" Target="../ink/ink1051.xml"/><Relationship Id="rId132" Type="http://schemas.openxmlformats.org/officeDocument/2006/relationships/image" Target="../media/image1039.png"/><Relationship Id="rId15" Type="http://schemas.openxmlformats.org/officeDocument/2006/relationships/customXml" Target="../ink/ink1003.xml"/><Relationship Id="rId36" Type="http://schemas.openxmlformats.org/officeDocument/2006/relationships/image" Target="../media/image991.png"/><Relationship Id="rId57" Type="http://schemas.openxmlformats.org/officeDocument/2006/relationships/customXml" Target="../ink/ink1024.xml"/><Relationship Id="rId106" Type="http://schemas.openxmlformats.org/officeDocument/2006/relationships/image" Target="../media/image1026.png"/><Relationship Id="rId127" Type="http://schemas.openxmlformats.org/officeDocument/2006/relationships/customXml" Target="../ink/ink1059.xml"/><Relationship Id="rId10" Type="http://schemas.openxmlformats.org/officeDocument/2006/relationships/image" Target="../media/image978.png"/><Relationship Id="rId31" Type="http://schemas.openxmlformats.org/officeDocument/2006/relationships/customXml" Target="../ink/ink1011.xml"/><Relationship Id="rId52" Type="http://schemas.openxmlformats.org/officeDocument/2006/relationships/image" Target="../media/image999.png"/><Relationship Id="rId73" Type="http://schemas.openxmlformats.org/officeDocument/2006/relationships/customXml" Target="../ink/ink1032.xml"/><Relationship Id="rId78" Type="http://schemas.openxmlformats.org/officeDocument/2006/relationships/image" Target="../media/image1012.png"/><Relationship Id="rId94" Type="http://schemas.openxmlformats.org/officeDocument/2006/relationships/image" Target="../media/image1020.png"/><Relationship Id="rId99" Type="http://schemas.openxmlformats.org/officeDocument/2006/relationships/customXml" Target="../ink/ink1045.xml"/><Relationship Id="rId101" Type="http://schemas.openxmlformats.org/officeDocument/2006/relationships/customXml" Target="../ink/ink1046.xml"/><Relationship Id="rId122" Type="http://schemas.openxmlformats.org/officeDocument/2006/relationships/image" Target="../media/image1034.png"/><Relationship Id="rId4" Type="http://schemas.openxmlformats.org/officeDocument/2006/relationships/image" Target="../media/image975.png"/><Relationship Id="rId9" Type="http://schemas.openxmlformats.org/officeDocument/2006/relationships/customXml" Target="../ink/ink1000.xml"/><Relationship Id="rId26" Type="http://schemas.openxmlformats.org/officeDocument/2006/relationships/image" Target="../media/image986.png"/><Relationship Id="rId47" Type="http://schemas.openxmlformats.org/officeDocument/2006/relationships/customXml" Target="../ink/ink1019.xml"/><Relationship Id="rId68" Type="http://schemas.openxmlformats.org/officeDocument/2006/relationships/image" Target="../media/image1007.png"/><Relationship Id="rId89" Type="http://schemas.openxmlformats.org/officeDocument/2006/relationships/customXml" Target="../ink/ink1040.xml"/><Relationship Id="rId112" Type="http://schemas.openxmlformats.org/officeDocument/2006/relationships/image" Target="../media/image1029.png"/><Relationship Id="rId133" Type="http://schemas.openxmlformats.org/officeDocument/2006/relationships/customXml" Target="../ink/ink106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68.xml"/><Relationship Id="rId18" Type="http://schemas.openxmlformats.org/officeDocument/2006/relationships/image" Target="../media/image1049.png"/><Relationship Id="rId26" Type="http://schemas.openxmlformats.org/officeDocument/2006/relationships/image" Target="../media/image1053.png"/><Relationship Id="rId39" Type="http://schemas.openxmlformats.org/officeDocument/2006/relationships/customXml" Target="../ink/ink1081.xml"/><Relationship Id="rId21" Type="http://schemas.openxmlformats.org/officeDocument/2006/relationships/customXml" Target="../ink/ink1072.xml"/><Relationship Id="rId34" Type="http://schemas.openxmlformats.org/officeDocument/2006/relationships/image" Target="../media/image1057.png"/><Relationship Id="rId42" Type="http://schemas.openxmlformats.org/officeDocument/2006/relationships/image" Target="../media/image1061.png"/><Relationship Id="rId7" Type="http://schemas.openxmlformats.org/officeDocument/2006/relationships/customXml" Target="../ink/ink1065.xml"/><Relationship Id="rId2" Type="http://schemas.openxmlformats.org/officeDocument/2006/relationships/image" Target="../media/image1041.png"/><Relationship Id="rId16" Type="http://schemas.openxmlformats.org/officeDocument/2006/relationships/image" Target="../media/image1048.png"/><Relationship Id="rId20" Type="http://schemas.openxmlformats.org/officeDocument/2006/relationships/image" Target="../media/image1050.png"/><Relationship Id="rId29" Type="http://schemas.openxmlformats.org/officeDocument/2006/relationships/customXml" Target="../ink/ink1076.xml"/><Relationship Id="rId41" Type="http://schemas.openxmlformats.org/officeDocument/2006/relationships/customXml" Target="../ink/ink10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3.png"/><Relationship Id="rId11" Type="http://schemas.openxmlformats.org/officeDocument/2006/relationships/customXml" Target="../ink/ink1067.xml"/><Relationship Id="rId24" Type="http://schemas.openxmlformats.org/officeDocument/2006/relationships/image" Target="../media/image1052.png"/><Relationship Id="rId32" Type="http://schemas.openxmlformats.org/officeDocument/2006/relationships/image" Target="../media/image1056.png"/><Relationship Id="rId37" Type="http://schemas.openxmlformats.org/officeDocument/2006/relationships/customXml" Target="../ink/ink1080.xml"/><Relationship Id="rId40" Type="http://schemas.openxmlformats.org/officeDocument/2006/relationships/image" Target="../media/image1060.png"/><Relationship Id="rId5" Type="http://schemas.openxmlformats.org/officeDocument/2006/relationships/customXml" Target="../ink/ink1064.xml"/><Relationship Id="rId15" Type="http://schemas.openxmlformats.org/officeDocument/2006/relationships/customXml" Target="../ink/ink1069.xml"/><Relationship Id="rId23" Type="http://schemas.openxmlformats.org/officeDocument/2006/relationships/customXml" Target="../ink/ink1073.xml"/><Relationship Id="rId28" Type="http://schemas.openxmlformats.org/officeDocument/2006/relationships/image" Target="../media/image1054.png"/><Relationship Id="rId36" Type="http://schemas.openxmlformats.org/officeDocument/2006/relationships/image" Target="../media/image1058.png"/><Relationship Id="rId10" Type="http://schemas.openxmlformats.org/officeDocument/2006/relationships/image" Target="../media/image1045.png"/><Relationship Id="rId19" Type="http://schemas.openxmlformats.org/officeDocument/2006/relationships/customXml" Target="../ink/ink1071.xml"/><Relationship Id="rId31" Type="http://schemas.openxmlformats.org/officeDocument/2006/relationships/customXml" Target="../ink/ink1077.xml"/><Relationship Id="rId44" Type="http://schemas.openxmlformats.org/officeDocument/2006/relationships/image" Target="../media/image1062.png"/><Relationship Id="rId4" Type="http://schemas.openxmlformats.org/officeDocument/2006/relationships/image" Target="../media/image1042.png"/><Relationship Id="rId9" Type="http://schemas.openxmlformats.org/officeDocument/2006/relationships/customXml" Target="../ink/ink1066.xml"/><Relationship Id="rId14" Type="http://schemas.openxmlformats.org/officeDocument/2006/relationships/image" Target="../media/image1047.png"/><Relationship Id="rId22" Type="http://schemas.openxmlformats.org/officeDocument/2006/relationships/image" Target="../media/image1051.png"/><Relationship Id="rId27" Type="http://schemas.openxmlformats.org/officeDocument/2006/relationships/customXml" Target="../ink/ink1075.xml"/><Relationship Id="rId30" Type="http://schemas.openxmlformats.org/officeDocument/2006/relationships/image" Target="../media/image1055.png"/><Relationship Id="rId35" Type="http://schemas.openxmlformats.org/officeDocument/2006/relationships/customXml" Target="../ink/ink1079.xml"/><Relationship Id="rId43" Type="http://schemas.openxmlformats.org/officeDocument/2006/relationships/customXml" Target="../ink/ink1083.xml"/><Relationship Id="rId8" Type="http://schemas.openxmlformats.org/officeDocument/2006/relationships/image" Target="../media/image1044.png"/><Relationship Id="rId3" Type="http://schemas.openxmlformats.org/officeDocument/2006/relationships/customXml" Target="../ink/ink1063.xml"/><Relationship Id="rId12" Type="http://schemas.openxmlformats.org/officeDocument/2006/relationships/image" Target="../media/image1046.png"/><Relationship Id="rId17" Type="http://schemas.openxmlformats.org/officeDocument/2006/relationships/customXml" Target="../ink/ink1070.xml"/><Relationship Id="rId25" Type="http://schemas.openxmlformats.org/officeDocument/2006/relationships/customXml" Target="../ink/ink1074.xml"/><Relationship Id="rId33" Type="http://schemas.openxmlformats.org/officeDocument/2006/relationships/customXml" Target="../ink/ink1078.xml"/><Relationship Id="rId38" Type="http://schemas.openxmlformats.org/officeDocument/2006/relationships/image" Target="../media/image10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6.png"/><Relationship Id="rId3" Type="http://schemas.openxmlformats.org/officeDocument/2006/relationships/customXml" Target="../ink/ink1084.xml"/><Relationship Id="rId7" Type="http://schemas.openxmlformats.org/officeDocument/2006/relationships/customXml" Target="../ink/ink1086.xml"/><Relationship Id="rId2" Type="http://schemas.openxmlformats.org/officeDocument/2006/relationships/image" Target="../media/image10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.png"/><Relationship Id="rId5" Type="http://schemas.openxmlformats.org/officeDocument/2006/relationships/customXml" Target="../ink/ink1085.xml"/><Relationship Id="rId10" Type="http://schemas.openxmlformats.org/officeDocument/2006/relationships/image" Target="../media/image1067.png"/><Relationship Id="rId4" Type="http://schemas.openxmlformats.org/officeDocument/2006/relationships/image" Target="../media/image1064.png"/><Relationship Id="rId9" Type="http://schemas.openxmlformats.org/officeDocument/2006/relationships/customXml" Target="../ink/ink1087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80.png"/><Relationship Id="rId21" Type="http://schemas.openxmlformats.org/officeDocument/2006/relationships/customXml" Target="../ink/ink1097.xml"/><Relationship Id="rId42" Type="http://schemas.openxmlformats.org/officeDocument/2006/relationships/image" Target="../media/image1088.png"/><Relationship Id="rId47" Type="http://schemas.openxmlformats.org/officeDocument/2006/relationships/customXml" Target="../ink/ink1110.xml"/><Relationship Id="rId63" Type="http://schemas.openxmlformats.org/officeDocument/2006/relationships/customXml" Target="../ink/ink1118.xml"/><Relationship Id="rId68" Type="http://schemas.openxmlformats.org/officeDocument/2006/relationships/image" Target="../media/image1101.png"/><Relationship Id="rId84" Type="http://schemas.openxmlformats.org/officeDocument/2006/relationships/image" Target="../media/image1109.png"/><Relationship Id="rId89" Type="http://schemas.openxmlformats.org/officeDocument/2006/relationships/customXml" Target="../ink/ink1131.xml"/><Relationship Id="rId112" Type="http://schemas.openxmlformats.org/officeDocument/2006/relationships/image" Target="../media/image1123.png"/><Relationship Id="rId16" Type="http://schemas.openxmlformats.org/officeDocument/2006/relationships/image" Target="../media/image1075.png"/><Relationship Id="rId107" Type="http://schemas.openxmlformats.org/officeDocument/2006/relationships/customXml" Target="../ink/ink1140.xml"/><Relationship Id="rId11" Type="http://schemas.openxmlformats.org/officeDocument/2006/relationships/customXml" Target="../ink/ink1092.xml"/><Relationship Id="rId32" Type="http://schemas.openxmlformats.org/officeDocument/2006/relationships/image" Target="../media/image1083.png"/><Relationship Id="rId37" Type="http://schemas.openxmlformats.org/officeDocument/2006/relationships/customXml" Target="../ink/ink1105.xml"/><Relationship Id="rId53" Type="http://schemas.openxmlformats.org/officeDocument/2006/relationships/customXml" Target="../ink/ink1113.xml"/><Relationship Id="rId58" Type="http://schemas.openxmlformats.org/officeDocument/2006/relationships/image" Target="../media/image1096.png"/><Relationship Id="rId74" Type="http://schemas.openxmlformats.org/officeDocument/2006/relationships/image" Target="../media/image1104.png"/><Relationship Id="rId79" Type="http://schemas.openxmlformats.org/officeDocument/2006/relationships/customXml" Target="../ink/ink1126.xml"/><Relationship Id="rId102" Type="http://schemas.openxmlformats.org/officeDocument/2006/relationships/image" Target="../media/image1118.png"/><Relationship Id="rId5" Type="http://schemas.openxmlformats.org/officeDocument/2006/relationships/customXml" Target="../ink/ink1089.xml"/><Relationship Id="rId90" Type="http://schemas.openxmlformats.org/officeDocument/2006/relationships/image" Target="../media/image1112.png"/><Relationship Id="rId95" Type="http://schemas.openxmlformats.org/officeDocument/2006/relationships/customXml" Target="../ink/ink1134.xml"/><Relationship Id="rId22" Type="http://schemas.openxmlformats.org/officeDocument/2006/relationships/image" Target="../media/image1078.png"/><Relationship Id="rId27" Type="http://schemas.openxmlformats.org/officeDocument/2006/relationships/customXml" Target="../ink/ink1100.xml"/><Relationship Id="rId43" Type="http://schemas.openxmlformats.org/officeDocument/2006/relationships/customXml" Target="../ink/ink1108.xml"/><Relationship Id="rId48" Type="http://schemas.openxmlformats.org/officeDocument/2006/relationships/image" Target="../media/image1091.png"/><Relationship Id="rId64" Type="http://schemas.openxmlformats.org/officeDocument/2006/relationships/image" Target="../media/image1099.png"/><Relationship Id="rId69" Type="http://schemas.openxmlformats.org/officeDocument/2006/relationships/customXml" Target="../ink/ink1121.xml"/><Relationship Id="rId113" Type="http://schemas.openxmlformats.org/officeDocument/2006/relationships/customXml" Target="../ink/ink1143.xml"/><Relationship Id="rId80" Type="http://schemas.openxmlformats.org/officeDocument/2006/relationships/image" Target="../media/image1107.png"/><Relationship Id="rId85" Type="http://schemas.openxmlformats.org/officeDocument/2006/relationships/customXml" Target="../ink/ink1129.xml"/><Relationship Id="rId12" Type="http://schemas.openxmlformats.org/officeDocument/2006/relationships/image" Target="../media/image1073.png"/><Relationship Id="rId17" Type="http://schemas.openxmlformats.org/officeDocument/2006/relationships/customXml" Target="../ink/ink1095.xml"/><Relationship Id="rId33" Type="http://schemas.openxmlformats.org/officeDocument/2006/relationships/customXml" Target="../ink/ink1103.xml"/><Relationship Id="rId38" Type="http://schemas.openxmlformats.org/officeDocument/2006/relationships/image" Target="../media/image1086.png"/><Relationship Id="rId59" Type="http://schemas.openxmlformats.org/officeDocument/2006/relationships/customXml" Target="../ink/ink1116.xml"/><Relationship Id="rId103" Type="http://schemas.openxmlformats.org/officeDocument/2006/relationships/customXml" Target="../ink/ink1138.xml"/><Relationship Id="rId108" Type="http://schemas.openxmlformats.org/officeDocument/2006/relationships/image" Target="../media/image1121.png"/><Relationship Id="rId54" Type="http://schemas.openxmlformats.org/officeDocument/2006/relationships/image" Target="../media/image1094.png"/><Relationship Id="rId70" Type="http://schemas.openxmlformats.org/officeDocument/2006/relationships/image" Target="../media/image1102.png"/><Relationship Id="rId75" Type="http://schemas.openxmlformats.org/officeDocument/2006/relationships/customXml" Target="../ink/ink1124.xml"/><Relationship Id="rId91" Type="http://schemas.openxmlformats.org/officeDocument/2006/relationships/customXml" Target="../ink/ink1132.xml"/><Relationship Id="rId96" Type="http://schemas.openxmlformats.org/officeDocument/2006/relationships/image" Target="../media/image1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15" Type="http://schemas.openxmlformats.org/officeDocument/2006/relationships/customXml" Target="../ink/ink1094.xml"/><Relationship Id="rId23" Type="http://schemas.openxmlformats.org/officeDocument/2006/relationships/customXml" Target="../ink/ink1098.xml"/><Relationship Id="rId28" Type="http://schemas.openxmlformats.org/officeDocument/2006/relationships/image" Target="../media/image1081.png"/><Relationship Id="rId36" Type="http://schemas.openxmlformats.org/officeDocument/2006/relationships/image" Target="../media/image1085.png"/><Relationship Id="rId49" Type="http://schemas.openxmlformats.org/officeDocument/2006/relationships/customXml" Target="../ink/ink1111.xml"/><Relationship Id="rId57" Type="http://schemas.openxmlformats.org/officeDocument/2006/relationships/customXml" Target="../ink/ink1115.xml"/><Relationship Id="rId106" Type="http://schemas.openxmlformats.org/officeDocument/2006/relationships/image" Target="../media/image1120.png"/><Relationship Id="rId114" Type="http://schemas.openxmlformats.org/officeDocument/2006/relationships/image" Target="../media/image1124.png"/><Relationship Id="rId10" Type="http://schemas.openxmlformats.org/officeDocument/2006/relationships/image" Target="../media/image1072.png"/><Relationship Id="rId31" Type="http://schemas.openxmlformats.org/officeDocument/2006/relationships/customXml" Target="../ink/ink1102.xml"/><Relationship Id="rId44" Type="http://schemas.openxmlformats.org/officeDocument/2006/relationships/image" Target="../media/image1089.png"/><Relationship Id="rId52" Type="http://schemas.openxmlformats.org/officeDocument/2006/relationships/image" Target="../media/image1093.png"/><Relationship Id="rId60" Type="http://schemas.openxmlformats.org/officeDocument/2006/relationships/image" Target="../media/image1097.png"/><Relationship Id="rId65" Type="http://schemas.openxmlformats.org/officeDocument/2006/relationships/customXml" Target="../ink/ink1119.xml"/><Relationship Id="rId73" Type="http://schemas.openxmlformats.org/officeDocument/2006/relationships/customXml" Target="../ink/ink1123.xml"/><Relationship Id="rId78" Type="http://schemas.openxmlformats.org/officeDocument/2006/relationships/image" Target="../media/image1106.png"/><Relationship Id="rId81" Type="http://schemas.openxmlformats.org/officeDocument/2006/relationships/customXml" Target="../ink/ink1127.xml"/><Relationship Id="rId86" Type="http://schemas.openxmlformats.org/officeDocument/2006/relationships/image" Target="../media/image1110.png"/><Relationship Id="rId94" Type="http://schemas.openxmlformats.org/officeDocument/2006/relationships/image" Target="../media/image1114.png"/><Relationship Id="rId99" Type="http://schemas.openxmlformats.org/officeDocument/2006/relationships/customXml" Target="../ink/ink1136.xml"/><Relationship Id="rId101" Type="http://schemas.openxmlformats.org/officeDocument/2006/relationships/customXml" Target="../ink/ink1137.xml"/><Relationship Id="rId4" Type="http://schemas.openxmlformats.org/officeDocument/2006/relationships/image" Target="../media/image1069.png"/><Relationship Id="rId9" Type="http://schemas.openxmlformats.org/officeDocument/2006/relationships/customXml" Target="../ink/ink1091.xml"/><Relationship Id="rId13" Type="http://schemas.openxmlformats.org/officeDocument/2006/relationships/customXml" Target="../ink/ink1093.xml"/><Relationship Id="rId18" Type="http://schemas.openxmlformats.org/officeDocument/2006/relationships/image" Target="../media/image1076.png"/><Relationship Id="rId39" Type="http://schemas.openxmlformats.org/officeDocument/2006/relationships/customXml" Target="../ink/ink1106.xml"/><Relationship Id="rId109" Type="http://schemas.openxmlformats.org/officeDocument/2006/relationships/customXml" Target="../ink/ink1141.xml"/><Relationship Id="rId34" Type="http://schemas.openxmlformats.org/officeDocument/2006/relationships/image" Target="../media/image1084.png"/><Relationship Id="rId50" Type="http://schemas.openxmlformats.org/officeDocument/2006/relationships/image" Target="../media/image1092.png"/><Relationship Id="rId55" Type="http://schemas.openxmlformats.org/officeDocument/2006/relationships/customXml" Target="../ink/ink1114.xml"/><Relationship Id="rId76" Type="http://schemas.openxmlformats.org/officeDocument/2006/relationships/image" Target="../media/image1105.png"/><Relationship Id="rId97" Type="http://schemas.openxmlformats.org/officeDocument/2006/relationships/customXml" Target="../ink/ink1135.xml"/><Relationship Id="rId104" Type="http://schemas.openxmlformats.org/officeDocument/2006/relationships/image" Target="../media/image1119.png"/><Relationship Id="rId7" Type="http://schemas.openxmlformats.org/officeDocument/2006/relationships/customXml" Target="../ink/ink1090.xml"/><Relationship Id="rId71" Type="http://schemas.openxmlformats.org/officeDocument/2006/relationships/customXml" Target="../ink/ink1122.xml"/><Relationship Id="rId92" Type="http://schemas.openxmlformats.org/officeDocument/2006/relationships/image" Target="../media/image1113.png"/><Relationship Id="rId2" Type="http://schemas.openxmlformats.org/officeDocument/2006/relationships/image" Target="../media/image1068.png"/><Relationship Id="rId29" Type="http://schemas.openxmlformats.org/officeDocument/2006/relationships/customXml" Target="../ink/ink1101.xml"/><Relationship Id="rId24" Type="http://schemas.openxmlformats.org/officeDocument/2006/relationships/image" Target="../media/image1079.png"/><Relationship Id="rId40" Type="http://schemas.openxmlformats.org/officeDocument/2006/relationships/image" Target="../media/image1087.png"/><Relationship Id="rId45" Type="http://schemas.openxmlformats.org/officeDocument/2006/relationships/customXml" Target="../ink/ink1109.xml"/><Relationship Id="rId66" Type="http://schemas.openxmlformats.org/officeDocument/2006/relationships/image" Target="../media/image1100.png"/><Relationship Id="rId87" Type="http://schemas.openxmlformats.org/officeDocument/2006/relationships/customXml" Target="../ink/ink1130.xml"/><Relationship Id="rId110" Type="http://schemas.openxmlformats.org/officeDocument/2006/relationships/image" Target="../media/image1122.png"/><Relationship Id="rId115" Type="http://schemas.openxmlformats.org/officeDocument/2006/relationships/customXml" Target="../ink/ink1144.xml"/><Relationship Id="rId61" Type="http://schemas.openxmlformats.org/officeDocument/2006/relationships/customXml" Target="../ink/ink1117.xml"/><Relationship Id="rId82" Type="http://schemas.openxmlformats.org/officeDocument/2006/relationships/image" Target="../media/image1108.png"/><Relationship Id="rId19" Type="http://schemas.openxmlformats.org/officeDocument/2006/relationships/customXml" Target="../ink/ink1096.xml"/><Relationship Id="rId14" Type="http://schemas.openxmlformats.org/officeDocument/2006/relationships/image" Target="../media/image1074.png"/><Relationship Id="rId30" Type="http://schemas.openxmlformats.org/officeDocument/2006/relationships/image" Target="../media/image1082.png"/><Relationship Id="rId35" Type="http://schemas.openxmlformats.org/officeDocument/2006/relationships/customXml" Target="../ink/ink1104.xml"/><Relationship Id="rId56" Type="http://schemas.openxmlformats.org/officeDocument/2006/relationships/image" Target="../media/image1095.png"/><Relationship Id="rId77" Type="http://schemas.openxmlformats.org/officeDocument/2006/relationships/customXml" Target="../ink/ink1125.xml"/><Relationship Id="rId100" Type="http://schemas.openxmlformats.org/officeDocument/2006/relationships/image" Target="../media/image1117.png"/><Relationship Id="rId105" Type="http://schemas.openxmlformats.org/officeDocument/2006/relationships/customXml" Target="../ink/ink1139.xml"/><Relationship Id="rId8" Type="http://schemas.openxmlformats.org/officeDocument/2006/relationships/image" Target="../media/image1071.png"/><Relationship Id="rId51" Type="http://schemas.openxmlformats.org/officeDocument/2006/relationships/customXml" Target="../ink/ink1112.xml"/><Relationship Id="rId72" Type="http://schemas.openxmlformats.org/officeDocument/2006/relationships/image" Target="../media/image1103.png"/><Relationship Id="rId93" Type="http://schemas.openxmlformats.org/officeDocument/2006/relationships/customXml" Target="../ink/ink1133.xml"/><Relationship Id="rId98" Type="http://schemas.openxmlformats.org/officeDocument/2006/relationships/image" Target="../media/image1116.png"/><Relationship Id="rId3" Type="http://schemas.openxmlformats.org/officeDocument/2006/relationships/customXml" Target="../ink/ink1088.xml"/><Relationship Id="rId25" Type="http://schemas.openxmlformats.org/officeDocument/2006/relationships/customXml" Target="../ink/ink1099.xml"/><Relationship Id="rId46" Type="http://schemas.openxmlformats.org/officeDocument/2006/relationships/image" Target="../media/image1090.png"/><Relationship Id="rId67" Type="http://schemas.openxmlformats.org/officeDocument/2006/relationships/customXml" Target="../ink/ink1120.xml"/><Relationship Id="rId116" Type="http://schemas.openxmlformats.org/officeDocument/2006/relationships/image" Target="../media/image1125.png"/><Relationship Id="rId20" Type="http://schemas.openxmlformats.org/officeDocument/2006/relationships/image" Target="../media/image1077.png"/><Relationship Id="rId41" Type="http://schemas.openxmlformats.org/officeDocument/2006/relationships/customXml" Target="../ink/ink1107.xml"/><Relationship Id="rId62" Type="http://schemas.openxmlformats.org/officeDocument/2006/relationships/image" Target="../media/image1098.png"/><Relationship Id="rId83" Type="http://schemas.openxmlformats.org/officeDocument/2006/relationships/customXml" Target="../ink/ink1128.xml"/><Relationship Id="rId88" Type="http://schemas.openxmlformats.org/officeDocument/2006/relationships/image" Target="../media/image1111.png"/><Relationship Id="rId111" Type="http://schemas.openxmlformats.org/officeDocument/2006/relationships/customXml" Target="../ink/ink11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image" Target="../media/image11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1.xml"/><Relationship Id="rId18" Type="http://schemas.openxmlformats.org/officeDocument/2006/relationships/image" Target="../media/image5510.png"/><Relationship Id="rId26" Type="http://schemas.openxmlformats.org/officeDocument/2006/relationships/image" Target="../media/image5910.png"/><Relationship Id="rId39" Type="http://schemas.openxmlformats.org/officeDocument/2006/relationships/customXml" Target="../ink/ink114.xml"/><Relationship Id="rId21" Type="http://schemas.openxmlformats.org/officeDocument/2006/relationships/customXml" Target="../ink/ink105.xml"/><Relationship Id="rId34" Type="http://schemas.openxmlformats.org/officeDocument/2006/relationships/image" Target="../media/image6310.png"/><Relationship Id="rId42" Type="http://schemas.openxmlformats.org/officeDocument/2006/relationships/image" Target="../media/image6710.png"/><Relationship Id="rId47" Type="http://schemas.openxmlformats.org/officeDocument/2006/relationships/customXml" Target="../ink/ink118.xml"/><Relationship Id="rId50" Type="http://schemas.openxmlformats.org/officeDocument/2006/relationships/customXml" Target="../ink/ink119.xml"/><Relationship Id="rId7" Type="http://schemas.openxmlformats.org/officeDocument/2006/relationships/customXml" Target="../ink/ink98.xml"/><Relationship Id="rId2" Type="http://schemas.openxmlformats.org/officeDocument/2006/relationships/image" Target="../media/image100.png"/><Relationship Id="rId16" Type="http://schemas.openxmlformats.org/officeDocument/2006/relationships/image" Target="../media/image5410.png"/><Relationship Id="rId29" Type="http://schemas.openxmlformats.org/officeDocument/2006/relationships/customXml" Target="../ink/ink109.xml"/><Relationship Id="rId11" Type="http://schemas.openxmlformats.org/officeDocument/2006/relationships/customXml" Target="../ink/ink100.xml"/><Relationship Id="rId24" Type="http://schemas.openxmlformats.org/officeDocument/2006/relationships/image" Target="../media/image5810.png"/><Relationship Id="rId32" Type="http://schemas.openxmlformats.org/officeDocument/2006/relationships/image" Target="../media/image6210.png"/><Relationship Id="rId37" Type="http://schemas.openxmlformats.org/officeDocument/2006/relationships/customXml" Target="../ink/ink113.xml"/><Relationship Id="rId40" Type="http://schemas.openxmlformats.org/officeDocument/2006/relationships/image" Target="../media/image6610.png"/><Relationship Id="rId45" Type="http://schemas.openxmlformats.org/officeDocument/2006/relationships/customXml" Target="../ink/ink117.xml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23" Type="http://schemas.openxmlformats.org/officeDocument/2006/relationships/customXml" Target="../ink/ink106.xml"/><Relationship Id="rId28" Type="http://schemas.openxmlformats.org/officeDocument/2006/relationships/image" Target="../media/image6010.png"/><Relationship Id="rId36" Type="http://schemas.openxmlformats.org/officeDocument/2006/relationships/image" Target="../media/image6410.png"/><Relationship Id="rId49" Type="http://schemas.openxmlformats.org/officeDocument/2006/relationships/image" Target="../media/image101.png"/><Relationship Id="rId10" Type="http://schemas.openxmlformats.org/officeDocument/2006/relationships/image" Target="../media/image5110.png"/><Relationship Id="rId19" Type="http://schemas.openxmlformats.org/officeDocument/2006/relationships/customXml" Target="../ink/ink104.xml"/><Relationship Id="rId31" Type="http://schemas.openxmlformats.org/officeDocument/2006/relationships/customXml" Target="../ink/ink110.xml"/><Relationship Id="rId44" Type="http://schemas.openxmlformats.org/officeDocument/2006/relationships/image" Target="../media/image6810.png"/><Relationship Id="rId52" Type="http://schemas.openxmlformats.org/officeDocument/2006/relationships/customXml" Target="../ink/ink120.xml"/><Relationship Id="rId4" Type="http://schemas.openxmlformats.org/officeDocument/2006/relationships/image" Target="../media/image4810.png"/><Relationship Id="rId9" Type="http://schemas.openxmlformats.org/officeDocument/2006/relationships/customXml" Target="../ink/ink99.xml"/><Relationship Id="rId14" Type="http://schemas.openxmlformats.org/officeDocument/2006/relationships/image" Target="../media/image5310.png"/><Relationship Id="rId22" Type="http://schemas.openxmlformats.org/officeDocument/2006/relationships/image" Target="../media/image5710.png"/><Relationship Id="rId27" Type="http://schemas.openxmlformats.org/officeDocument/2006/relationships/customXml" Target="../ink/ink108.xml"/><Relationship Id="rId30" Type="http://schemas.openxmlformats.org/officeDocument/2006/relationships/image" Target="../media/image6110.png"/><Relationship Id="rId35" Type="http://schemas.openxmlformats.org/officeDocument/2006/relationships/customXml" Target="../ink/ink112.xml"/><Relationship Id="rId43" Type="http://schemas.openxmlformats.org/officeDocument/2006/relationships/customXml" Target="../ink/ink116.xml"/><Relationship Id="rId48" Type="http://schemas.openxmlformats.org/officeDocument/2006/relationships/image" Target="../media/image7010.png"/><Relationship Id="rId8" Type="http://schemas.openxmlformats.org/officeDocument/2006/relationships/image" Target="../media/image5010.png"/><Relationship Id="rId51" Type="http://schemas.openxmlformats.org/officeDocument/2006/relationships/image" Target="../media/image102.png"/><Relationship Id="rId3" Type="http://schemas.openxmlformats.org/officeDocument/2006/relationships/customXml" Target="../ink/ink96.xml"/><Relationship Id="rId12" Type="http://schemas.openxmlformats.org/officeDocument/2006/relationships/image" Target="../media/image5210.png"/><Relationship Id="rId17" Type="http://schemas.openxmlformats.org/officeDocument/2006/relationships/customXml" Target="../ink/ink103.xml"/><Relationship Id="rId25" Type="http://schemas.openxmlformats.org/officeDocument/2006/relationships/customXml" Target="../ink/ink107.xml"/><Relationship Id="rId33" Type="http://schemas.openxmlformats.org/officeDocument/2006/relationships/customXml" Target="../ink/ink111.xml"/><Relationship Id="rId38" Type="http://schemas.openxmlformats.org/officeDocument/2006/relationships/image" Target="../media/image6510.png"/><Relationship Id="rId46" Type="http://schemas.openxmlformats.org/officeDocument/2006/relationships/image" Target="../media/image6910.png"/><Relationship Id="rId20" Type="http://schemas.openxmlformats.org/officeDocument/2006/relationships/image" Target="../media/image5610.png"/><Relationship Id="rId41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png"/><Relationship Id="rId2" Type="http://schemas.openxmlformats.org/officeDocument/2006/relationships/image" Target="../media/image11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6.png"/><Relationship Id="rId2" Type="http://schemas.openxmlformats.org/officeDocument/2006/relationships/image" Target="../media/image1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9.png"/><Relationship Id="rId2" Type="http://schemas.openxmlformats.org/officeDocument/2006/relationships/image" Target="../media/image1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1.png"/><Relationship Id="rId4" Type="http://schemas.openxmlformats.org/officeDocument/2006/relationships/image" Target="../media/image114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.png"/><Relationship Id="rId21" Type="http://schemas.openxmlformats.org/officeDocument/2006/relationships/image" Target="../media/image8210.png"/><Relationship Id="rId42" Type="http://schemas.openxmlformats.org/officeDocument/2006/relationships/customXml" Target="../ink/ink140.xml"/><Relationship Id="rId63" Type="http://schemas.openxmlformats.org/officeDocument/2006/relationships/image" Target="../media/image10310.png"/><Relationship Id="rId84" Type="http://schemas.openxmlformats.org/officeDocument/2006/relationships/customXml" Target="../ink/ink161.xml"/><Relationship Id="rId138" Type="http://schemas.openxmlformats.org/officeDocument/2006/relationships/customXml" Target="../ink/ink188.xml"/><Relationship Id="rId159" Type="http://schemas.openxmlformats.org/officeDocument/2006/relationships/image" Target="../media/image151.png"/><Relationship Id="rId170" Type="http://schemas.openxmlformats.org/officeDocument/2006/relationships/customXml" Target="../ink/ink204.xml"/><Relationship Id="rId191" Type="http://schemas.openxmlformats.org/officeDocument/2006/relationships/image" Target="../media/image167.png"/><Relationship Id="rId205" Type="http://schemas.openxmlformats.org/officeDocument/2006/relationships/customXml" Target="../ink/ink222.xml"/><Relationship Id="rId226" Type="http://schemas.openxmlformats.org/officeDocument/2006/relationships/image" Target="../media/image184.png"/><Relationship Id="rId107" Type="http://schemas.openxmlformats.org/officeDocument/2006/relationships/image" Target="../media/image125.png"/><Relationship Id="rId11" Type="http://schemas.openxmlformats.org/officeDocument/2006/relationships/customXml" Target="../ink/ink125.xml"/><Relationship Id="rId32" Type="http://schemas.openxmlformats.org/officeDocument/2006/relationships/customXml" Target="../ink/ink135.xml"/><Relationship Id="rId53" Type="http://schemas.openxmlformats.org/officeDocument/2006/relationships/image" Target="../media/image9810.png"/><Relationship Id="rId74" Type="http://schemas.openxmlformats.org/officeDocument/2006/relationships/customXml" Target="../ink/ink156.xml"/><Relationship Id="rId128" Type="http://schemas.openxmlformats.org/officeDocument/2006/relationships/customXml" Target="../ink/ink183.xml"/><Relationship Id="rId149" Type="http://schemas.openxmlformats.org/officeDocument/2006/relationships/image" Target="../media/image146.png"/><Relationship Id="rId5" Type="http://schemas.openxmlformats.org/officeDocument/2006/relationships/customXml" Target="../ink/ink122.xml"/><Relationship Id="rId95" Type="http://schemas.openxmlformats.org/officeDocument/2006/relationships/image" Target="../media/image119.png"/><Relationship Id="rId160" Type="http://schemas.openxmlformats.org/officeDocument/2006/relationships/customXml" Target="../ink/ink199.xml"/><Relationship Id="rId181" Type="http://schemas.openxmlformats.org/officeDocument/2006/relationships/image" Target="../media/image162.png"/><Relationship Id="rId216" Type="http://schemas.openxmlformats.org/officeDocument/2006/relationships/image" Target="../media/image179.png"/><Relationship Id="rId22" Type="http://schemas.openxmlformats.org/officeDocument/2006/relationships/customXml" Target="../ink/ink130.xml"/><Relationship Id="rId43" Type="http://schemas.openxmlformats.org/officeDocument/2006/relationships/image" Target="../media/image9310.png"/><Relationship Id="rId64" Type="http://schemas.openxmlformats.org/officeDocument/2006/relationships/customXml" Target="../ink/ink151.xml"/><Relationship Id="rId118" Type="http://schemas.openxmlformats.org/officeDocument/2006/relationships/customXml" Target="../ink/ink178.xml"/><Relationship Id="rId139" Type="http://schemas.openxmlformats.org/officeDocument/2006/relationships/image" Target="../media/image141.png"/><Relationship Id="rId85" Type="http://schemas.openxmlformats.org/officeDocument/2006/relationships/image" Target="../media/image114.png"/><Relationship Id="rId150" Type="http://schemas.openxmlformats.org/officeDocument/2006/relationships/customXml" Target="../ink/ink194.xml"/><Relationship Id="rId171" Type="http://schemas.openxmlformats.org/officeDocument/2006/relationships/image" Target="../media/image157.png"/><Relationship Id="rId192" Type="http://schemas.openxmlformats.org/officeDocument/2006/relationships/customXml" Target="../ink/ink215.xml"/><Relationship Id="rId206" Type="http://schemas.openxmlformats.org/officeDocument/2006/relationships/image" Target="../media/image174.png"/><Relationship Id="rId227" Type="http://schemas.openxmlformats.org/officeDocument/2006/relationships/customXml" Target="../ink/ink233.xml"/><Relationship Id="rId12" Type="http://schemas.openxmlformats.org/officeDocument/2006/relationships/image" Target="../media/image7710.png"/><Relationship Id="rId33" Type="http://schemas.openxmlformats.org/officeDocument/2006/relationships/image" Target="../media/image8810.png"/><Relationship Id="rId108" Type="http://schemas.openxmlformats.org/officeDocument/2006/relationships/customXml" Target="../ink/ink173.xml"/><Relationship Id="rId129" Type="http://schemas.openxmlformats.org/officeDocument/2006/relationships/image" Target="../media/image136.png"/><Relationship Id="rId54" Type="http://schemas.openxmlformats.org/officeDocument/2006/relationships/customXml" Target="../ink/ink146.xml"/><Relationship Id="rId75" Type="http://schemas.openxmlformats.org/officeDocument/2006/relationships/image" Target="../media/image109.png"/><Relationship Id="rId96" Type="http://schemas.openxmlformats.org/officeDocument/2006/relationships/customXml" Target="../ink/ink167.xml"/><Relationship Id="rId140" Type="http://schemas.openxmlformats.org/officeDocument/2006/relationships/customXml" Target="../ink/ink189.xml"/><Relationship Id="rId161" Type="http://schemas.openxmlformats.org/officeDocument/2006/relationships/image" Target="../media/image152.png"/><Relationship Id="rId182" Type="http://schemas.openxmlformats.org/officeDocument/2006/relationships/customXml" Target="../ink/ink210.xml"/><Relationship Id="rId217" Type="http://schemas.openxmlformats.org/officeDocument/2006/relationships/customXml" Target="../ink/ink228.xml"/><Relationship Id="rId6" Type="http://schemas.openxmlformats.org/officeDocument/2006/relationships/image" Target="../media/image7410.png"/><Relationship Id="rId23" Type="http://schemas.openxmlformats.org/officeDocument/2006/relationships/image" Target="../media/image8310.png"/><Relationship Id="rId119" Type="http://schemas.openxmlformats.org/officeDocument/2006/relationships/image" Target="../media/image131.png"/><Relationship Id="rId44" Type="http://schemas.openxmlformats.org/officeDocument/2006/relationships/customXml" Target="../ink/ink141.xml"/><Relationship Id="rId65" Type="http://schemas.openxmlformats.org/officeDocument/2006/relationships/image" Target="../media/image10410.png"/><Relationship Id="rId86" Type="http://schemas.openxmlformats.org/officeDocument/2006/relationships/customXml" Target="../ink/ink162.xml"/><Relationship Id="rId130" Type="http://schemas.openxmlformats.org/officeDocument/2006/relationships/customXml" Target="../ink/ink184.xml"/><Relationship Id="rId151" Type="http://schemas.openxmlformats.org/officeDocument/2006/relationships/image" Target="../media/image147.png"/><Relationship Id="rId172" Type="http://schemas.openxmlformats.org/officeDocument/2006/relationships/customXml" Target="../ink/ink205.xml"/><Relationship Id="rId193" Type="http://schemas.openxmlformats.org/officeDocument/2006/relationships/customXml" Target="../ink/ink216.xml"/><Relationship Id="rId207" Type="http://schemas.openxmlformats.org/officeDocument/2006/relationships/customXml" Target="../ink/ink223.xml"/><Relationship Id="rId228" Type="http://schemas.openxmlformats.org/officeDocument/2006/relationships/image" Target="../media/image185.png"/><Relationship Id="rId13" Type="http://schemas.openxmlformats.org/officeDocument/2006/relationships/customXml" Target="../ink/ink126.xml"/><Relationship Id="rId109" Type="http://schemas.openxmlformats.org/officeDocument/2006/relationships/image" Target="../media/image126.png"/><Relationship Id="rId34" Type="http://schemas.openxmlformats.org/officeDocument/2006/relationships/customXml" Target="../ink/ink136.xml"/><Relationship Id="rId55" Type="http://schemas.openxmlformats.org/officeDocument/2006/relationships/image" Target="../media/image9910.png"/><Relationship Id="rId76" Type="http://schemas.openxmlformats.org/officeDocument/2006/relationships/customXml" Target="../ink/ink157.xml"/><Relationship Id="rId97" Type="http://schemas.openxmlformats.org/officeDocument/2006/relationships/image" Target="../media/image120.png"/><Relationship Id="rId120" Type="http://schemas.openxmlformats.org/officeDocument/2006/relationships/customXml" Target="../ink/ink179.xml"/><Relationship Id="rId141" Type="http://schemas.openxmlformats.org/officeDocument/2006/relationships/image" Target="../media/image142.png"/><Relationship Id="rId7" Type="http://schemas.openxmlformats.org/officeDocument/2006/relationships/customXml" Target="../ink/ink123.xml"/><Relationship Id="rId162" Type="http://schemas.openxmlformats.org/officeDocument/2006/relationships/customXml" Target="../ink/ink200.xml"/><Relationship Id="rId183" Type="http://schemas.openxmlformats.org/officeDocument/2006/relationships/image" Target="../media/image163.png"/><Relationship Id="rId218" Type="http://schemas.openxmlformats.org/officeDocument/2006/relationships/image" Target="../media/image180.png"/><Relationship Id="rId24" Type="http://schemas.openxmlformats.org/officeDocument/2006/relationships/customXml" Target="../ink/ink131.xml"/><Relationship Id="rId45" Type="http://schemas.openxmlformats.org/officeDocument/2006/relationships/image" Target="../media/image9410.png"/><Relationship Id="rId66" Type="http://schemas.openxmlformats.org/officeDocument/2006/relationships/customXml" Target="../ink/ink152.xml"/><Relationship Id="rId87" Type="http://schemas.openxmlformats.org/officeDocument/2006/relationships/image" Target="../media/image115.png"/><Relationship Id="rId110" Type="http://schemas.openxmlformats.org/officeDocument/2006/relationships/customXml" Target="../ink/ink174.xml"/><Relationship Id="rId131" Type="http://schemas.openxmlformats.org/officeDocument/2006/relationships/image" Target="../media/image137.png"/><Relationship Id="rId152" Type="http://schemas.openxmlformats.org/officeDocument/2006/relationships/customXml" Target="../ink/ink195.xml"/><Relationship Id="rId173" Type="http://schemas.openxmlformats.org/officeDocument/2006/relationships/image" Target="../media/image158.png"/><Relationship Id="rId194" Type="http://schemas.openxmlformats.org/officeDocument/2006/relationships/image" Target="../media/image168.png"/><Relationship Id="rId208" Type="http://schemas.openxmlformats.org/officeDocument/2006/relationships/image" Target="../media/image175.png"/><Relationship Id="rId229" Type="http://schemas.openxmlformats.org/officeDocument/2006/relationships/customXml" Target="../ink/ink234.xml"/><Relationship Id="rId14" Type="http://schemas.openxmlformats.org/officeDocument/2006/relationships/image" Target="../media/image7810.png"/><Relationship Id="rId35" Type="http://schemas.openxmlformats.org/officeDocument/2006/relationships/image" Target="../media/image8910.png"/><Relationship Id="rId56" Type="http://schemas.openxmlformats.org/officeDocument/2006/relationships/customXml" Target="../ink/ink147.xml"/><Relationship Id="rId77" Type="http://schemas.openxmlformats.org/officeDocument/2006/relationships/image" Target="../media/image110.png"/><Relationship Id="rId100" Type="http://schemas.openxmlformats.org/officeDocument/2006/relationships/customXml" Target="../ink/ink169.xml"/><Relationship Id="rId8" Type="http://schemas.openxmlformats.org/officeDocument/2006/relationships/image" Target="../media/image7510.png"/><Relationship Id="rId98" Type="http://schemas.openxmlformats.org/officeDocument/2006/relationships/customXml" Target="../ink/ink168.xml"/><Relationship Id="rId121" Type="http://schemas.openxmlformats.org/officeDocument/2006/relationships/image" Target="../media/image132.png"/><Relationship Id="rId142" Type="http://schemas.openxmlformats.org/officeDocument/2006/relationships/customXml" Target="../ink/ink190.xml"/><Relationship Id="rId163" Type="http://schemas.openxmlformats.org/officeDocument/2006/relationships/image" Target="../media/image153.png"/><Relationship Id="rId184" Type="http://schemas.openxmlformats.org/officeDocument/2006/relationships/customXml" Target="../ink/ink211.xml"/><Relationship Id="rId219" Type="http://schemas.openxmlformats.org/officeDocument/2006/relationships/customXml" Target="../ink/ink229.xml"/><Relationship Id="rId230" Type="http://schemas.openxmlformats.org/officeDocument/2006/relationships/image" Target="../media/image186.png"/><Relationship Id="rId25" Type="http://schemas.openxmlformats.org/officeDocument/2006/relationships/image" Target="../media/image8410.png"/><Relationship Id="rId46" Type="http://schemas.openxmlformats.org/officeDocument/2006/relationships/customXml" Target="../ink/ink142.xml"/><Relationship Id="rId67" Type="http://schemas.openxmlformats.org/officeDocument/2006/relationships/image" Target="../media/image105.png"/><Relationship Id="rId20" Type="http://schemas.openxmlformats.org/officeDocument/2006/relationships/customXml" Target="../ink/ink129.xml"/><Relationship Id="rId41" Type="http://schemas.openxmlformats.org/officeDocument/2006/relationships/image" Target="../media/image9210.png"/><Relationship Id="rId62" Type="http://schemas.openxmlformats.org/officeDocument/2006/relationships/customXml" Target="../ink/ink150.xml"/><Relationship Id="rId83" Type="http://schemas.openxmlformats.org/officeDocument/2006/relationships/image" Target="../media/image113.png"/><Relationship Id="rId88" Type="http://schemas.openxmlformats.org/officeDocument/2006/relationships/customXml" Target="../ink/ink163.xml"/><Relationship Id="rId111" Type="http://schemas.openxmlformats.org/officeDocument/2006/relationships/image" Target="../media/image127.png"/><Relationship Id="rId132" Type="http://schemas.openxmlformats.org/officeDocument/2006/relationships/customXml" Target="../ink/ink185.xml"/><Relationship Id="rId153" Type="http://schemas.openxmlformats.org/officeDocument/2006/relationships/image" Target="../media/image148.png"/><Relationship Id="rId174" Type="http://schemas.openxmlformats.org/officeDocument/2006/relationships/customXml" Target="../ink/ink206.xml"/><Relationship Id="rId179" Type="http://schemas.openxmlformats.org/officeDocument/2006/relationships/image" Target="../media/image161.png"/><Relationship Id="rId195" Type="http://schemas.openxmlformats.org/officeDocument/2006/relationships/customXml" Target="../ink/ink217.xml"/><Relationship Id="rId209" Type="http://schemas.openxmlformats.org/officeDocument/2006/relationships/customXml" Target="../ink/ink224.xml"/><Relationship Id="rId190" Type="http://schemas.openxmlformats.org/officeDocument/2006/relationships/customXml" Target="../ink/ink214.xml"/><Relationship Id="rId204" Type="http://schemas.openxmlformats.org/officeDocument/2006/relationships/image" Target="../media/image173.png"/><Relationship Id="rId220" Type="http://schemas.openxmlformats.org/officeDocument/2006/relationships/image" Target="../media/image181.png"/><Relationship Id="rId225" Type="http://schemas.openxmlformats.org/officeDocument/2006/relationships/customXml" Target="../ink/ink232.xml"/><Relationship Id="rId15" Type="http://schemas.openxmlformats.org/officeDocument/2006/relationships/customXml" Target="../ink/ink127.xml"/><Relationship Id="rId36" Type="http://schemas.openxmlformats.org/officeDocument/2006/relationships/customXml" Target="../ink/ink137.xml"/><Relationship Id="rId57" Type="http://schemas.openxmlformats.org/officeDocument/2006/relationships/image" Target="../media/image10010.png"/><Relationship Id="rId106" Type="http://schemas.openxmlformats.org/officeDocument/2006/relationships/customXml" Target="../ink/ink172.xml"/><Relationship Id="rId127" Type="http://schemas.openxmlformats.org/officeDocument/2006/relationships/image" Target="../media/image135.png"/><Relationship Id="rId10" Type="http://schemas.openxmlformats.org/officeDocument/2006/relationships/image" Target="../media/image7610.png"/><Relationship Id="rId31" Type="http://schemas.openxmlformats.org/officeDocument/2006/relationships/image" Target="../media/image8710.png"/><Relationship Id="rId52" Type="http://schemas.openxmlformats.org/officeDocument/2006/relationships/customXml" Target="../ink/ink145.xml"/><Relationship Id="rId73" Type="http://schemas.openxmlformats.org/officeDocument/2006/relationships/image" Target="../media/image108.png"/><Relationship Id="rId78" Type="http://schemas.openxmlformats.org/officeDocument/2006/relationships/customXml" Target="../ink/ink158.xml"/><Relationship Id="rId94" Type="http://schemas.openxmlformats.org/officeDocument/2006/relationships/customXml" Target="../ink/ink166.xml"/><Relationship Id="rId99" Type="http://schemas.openxmlformats.org/officeDocument/2006/relationships/image" Target="../media/image121.png"/><Relationship Id="rId101" Type="http://schemas.openxmlformats.org/officeDocument/2006/relationships/image" Target="../media/image122.png"/><Relationship Id="rId122" Type="http://schemas.openxmlformats.org/officeDocument/2006/relationships/customXml" Target="../ink/ink180.xml"/><Relationship Id="rId143" Type="http://schemas.openxmlformats.org/officeDocument/2006/relationships/image" Target="../media/image143.png"/><Relationship Id="rId148" Type="http://schemas.openxmlformats.org/officeDocument/2006/relationships/customXml" Target="../ink/ink193.xml"/><Relationship Id="rId164" Type="http://schemas.openxmlformats.org/officeDocument/2006/relationships/customXml" Target="../ink/ink201.xml"/><Relationship Id="rId169" Type="http://schemas.openxmlformats.org/officeDocument/2006/relationships/image" Target="../media/image156.png"/><Relationship Id="rId185" Type="http://schemas.openxmlformats.org/officeDocument/2006/relationships/image" Target="../media/image164.png"/><Relationship Id="rId4" Type="http://schemas.openxmlformats.org/officeDocument/2006/relationships/image" Target="../media/image7310.png"/><Relationship Id="rId9" Type="http://schemas.openxmlformats.org/officeDocument/2006/relationships/customXml" Target="../ink/ink124.xml"/><Relationship Id="rId180" Type="http://schemas.openxmlformats.org/officeDocument/2006/relationships/customXml" Target="../ink/ink209.xml"/><Relationship Id="rId210" Type="http://schemas.openxmlformats.org/officeDocument/2006/relationships/image" Target="../media/image176.png"/><Relationship Id="rId215" Type="http://schemas.openxmlformats.org/officeDocument/2006/relationships/customXml" Target="../ink/ink227.xml"/><Relationship Id="rId26" Type="http://schemas.openxmlformats.org/officeDocument/2006/relationships/customXml" Target="../ink/ink132.xml"/><Relationship Id="rId231" Type="http://schemas.openxmlformats.org/officeDocument/2006/relationships/customXml" Target="../ink/ink235.xml"/><Relationship Id="rId47" Type="http://schemas.openxmlformats.org/officeDocument/2006/relationships/image" Target="../media/image9510.png"/><Relationship Id="rId68" Type="http://schemas.openxmlformats.org/officeDocument/2006/relationships/customXml" Target="../ink/ink153.xml"/><Relationship Id="rId89" Type="http://schemas.openxmlformats.org/officeDocument/2006/relationships/image" Target="../media/image116.png"/><Relationship Id="rId112" Type="http://schemas.openxmlformats.org/officeDocument/2006/relationships/customXml" Target="../ink/ink175.xml"/><Relationship Id="rId133" Type="http://schemas.openxmlformats.org/officeDocument/2006/relationships/image" Target="../media/image138.png"/><Relationship Id="rId154" Type="http://schemas.openxmlformats.org/officeDocument/2006/relationships/customXml" Target="../ink/ink196.xml"/><Relationship Id="rId175" Type="http://schemas.openxmlformats.org/officeDocument/2006/relationships/image" Target="../media/image159.png"/><Relationship Id="rId196" Type="http://schemas.openxmlformats.org/officeDocument/2006/relationships/image" Target="../media/image169.png"/><Relationship Id="rId200" Type="http://schemas.openxmlformats.org/officeDocument/2006/relationships/image" Target="../media/image171.png"/><Relationship Id="rId16" Type="http://schemas.openxmlformats.org/officeDocument/2006/relationships/image" Target="../media/image7910.png"/><Relationship Id="rId221" Type="http://schemas.openxmlformats.org/officeDocument/2006/relationships/customXml" Target="../ink/ink230.xml"/><Relationship Id="rId37" Type="http://schemas.openxmlformats.org/officeDocument/2006/relationships/image" Target="../media/image9010.png"/><Relationship Id="rId58" Type="http://schemas.openxmlformats.org/officeDocument/2006/relationships/customXml" Target="../ink/ink148.xml"/><Relationship Id="rId79" Type="http://schemas.openxmlformats.org/officeDocument/2006/relationships/image" Target="../media/image111.png"/><Relationship Id="rId102" Type="http://schemas.openxmlformats.org/officeDocument/2006/relationships/customXml" Target="../ink/ink170.xml"/><Relationship Id="rId123" Type="http://schemas.openxmlformats.org/officeDocument/2006/relationships/image" Target="../media/image133.png"/><Relationship Id="rId144" Type="http://schemas.openxmlformats.org/officeDocument/2006/relationships/customXml" Target="../ink/ink191.xml"/><Relationship Id="rId90" Type="http://schemas.openxmlformats.org/officeDocument/2006/relationships/customXml" Target="../ink/ink164.xml"/><Relationship Id="rId165" Type="http://schemas.openxmlformats.org/officeDocument/2006/relationships/image" Target="../media/image154.png"/><Relationship Id="rId186" Type="http://schemas.openxmlformats.org/officeDocument/2006/relationships/customXml" Target="../ink/ink212.xml"/><Relationship Id="rId211" Type="http://schemas.openxmlformats.org/officeDocument/2006/relationships/customXml" Target="../ink/ink225.xml"/><Relationship Id="rId232" Type="http://schemas.openxmlformats.org/officeDocument/2006/relationships/image" Target="../media/image187.png"/><Relationship Id="rId27" Type="http://schemas.openxmlformats.org/officeDocument/2006/relationships/image" Target="../media/image8510.png"/><Relationship Id="rId48" Type="http://schemas.openxmlformats.org/officeDocument/2006/relationships/customXml" Target="../ink/ink143.xml"/><Relationship Id="rId69" Type="http://schemas.openxmlformats.org/officeDocument/2006/relationships/image" Target="../media/image106.png"/><Relationship Id="rId113" Type="http://schemas.openxmlformats.org/officeDocument/2006/relationships/image" Target="../media/image128.png"/><Relationship Id="rId134" Type="http://schemas.openxmlformats.org/officeDocument/2006/relationships/customXml" Target="../ink/ink186.xml"/><Relationship Id="rId80" Type="http://schemas.openxmlformats.org/officeDocument/2006/relationships/customXml" Target="../ink/ink159.xml"/><Relationship Id="rId155" Type="http://schemas.openxmlformats.org/officeDocument/2006/relationships/image" Target="../media/image149.png"/><Relationship Id="rId176" Type="http://schemas.openxmlformats.org/officeDocument/2006/relationships/customXml" Target="../ink/ink207.xml"/><Relationship Id="rId197" Type="http://schemas.openxmlformats.org/officeDocument/2006/relationships/customXml" Target="../ink/ink218.xml"/><Relationship Id="rId201" Type="http://schemas.openxmlformats.org/officeDocument/2006/relationships/customXml" Target="../ink/ink220.xml"/><Relationship Id="rId222" Type="http://schemas.openxmlformats.org/officeDocument/2006/relationships/image" Target="../media/image182.png"/><Relationship Id="rId17" Type="http://schemas.openxmlformats.org/officeDocument/2006/relationships/image" Target="../media/image104.png"/><Relationship Id="rId38" Type="http://schemas.openxmlformats.org/officeDocument/2006/relationships/customXml" Target="../ink/ink138.xml"/><Relationship Id="rId59" Type="http://schemas.openxmlformats.org/officeDocument/2006/relationships/image" Target="../media/image10110.png"/><Relationship Id="rId103" Type="http://schemas.openxmlformats.org/officeDocument/2006/relationships/image" Target="../media/image123.png"/><Relationship Id="rId124" Type="http://schemas.openxmlformats.org/officeDocument/2006/relationships/customXml" Target="../ink/ink181.xml"/><Relationship Id="rId70" Type="http://schemas.openxmlformats.org/officeDocument/2006/relationships/customXml" Target="../ink/ink154.xml"/><Relationship Id="rId91" Type="http://schemas.openxmlformats.org/officeDocument/2006/relationships/image" Target="../media/image117.png"/><Relationship Id="rId145" Type="http://schemas.openxmlformats.org/officeDocument/2006/relationships/image" Target="../media/image144.png"/><Relationship Id="rId166" Type="http://schemas.openxmlformats.org/officeDocument/2006/relationships/customXml" Target="../ink/ink202.xml"/><Relationship Id="rId187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7.png"/><Relationship Id="rId233" Type="http://schemas.openxmlformats.org/officeDocument/2006/relationships/customXml" Target="../ink/ink236.xml"/><Relationship Id="rId28" Type="http://schemas.openxmlformats.org/officeDocument/2006/relationships/customXml" Target="../ink/ink133.xml"/><Relationship Id="rId49" Type="http://schemas.openxmlformats.org/officeDocument/2006/relationships/image" Target="../media/image9610.png"/><Relationship Id="rId114" Type="http://schemas.openxmlformats.org/officeDocument/2006/relationships/customXml" Target="../ink/ink176.xml"/><Relationship Id="rId60" Type="http://schemas.openxmlformats.org/officeDocument/2006/relationships/customXml" Target="../ink/ink149.xml"/><Relationship Id="rId81" Type="http://schemas.openxmlformats.org/officeDocument/2006/relationships/image" Target="../media/image112.png"/><Relationship Id="rId135" Type="http://schemas.openxmlformats.org/officeDocument/2006/relationships/image" Target="../media/image139.png"/><Relationship Id="rId156" Type="http://schemas.openxmlformats.org/officeDocument/2006/relationships/customXml" Target="../ink/ink197.xml"/><Relationship Id="rId177" Type="http://schemas.openxmlformats.org/officeDocument/2006/relationships/image" Target="../media/image160.png"/><Relationship Id="rId198" Type="http://schemas.openxmlformats.org/officeDocument/2006/relationships/image" Target="../media/image170.png"/><Relationship Id="rId202" Type="http://schemas.openxmlformats.org/officeDocument/2006/relationships/image" Target="../media/image172.png"/><Relationship Id="rId223" Type="http://schemas.openxmlformats.org/officeDocument/2006/relationships/customXml" Target="../ink/ink231.xml"/><Relationship Id="rId18" Type="http://schemas.openxmlformats.org/officeDocument/2006/relationships/customXml" Target="../ink/ink128.xml"/><Relationship Id="rId39" Type="http://schemas.openxmlformats.org/officeDocument/2006/relationships/image" Target="../media/image9110.png"/><Relationship Id="rId50" Type="http://schemas.openxmlformats.org/officeDocument/2006/relationships/customXml" Target="../ink/ink144.xml"/><Relationship Id="rId104" Type="http://schemas.openxmlformats.org/officeDocument/2006/relationships/customXml" Target="../ink/ink171.xml"/><Relationship Id="rId125" Type="http://schemas.openxmlformats.org/officeDocument/2006/relationships/image" Target="../media/image134.png"/><Relationship Id="rId146" Type="http://schemas.openxmlformats.org/officeDocument/2006/relationships/customXml" Target="../ink/ink192.xml"/><Relationship Id="rId167" Type="http://schemas.openxmlformats.org/officeDocument/2006/relationships/image" Target="../media/image155.png"/><Relationship Id="rId188" Type="http://schemas.openxmlformats.org/officeDocument/2006/relationships/customXml" Target="../ink/ink213.xml"/><Relationship Id="rId71" Type="http://schemas.openxmlformats.org/officeDocument/2006/relationships/image" Target="../media/image107.png"/><Relationship Id="rId92" Type="http://schemas.openxmlformats.org/officeDocument/2006/relationships/customXml" Target="../ink/ink165.xml"/><Relationship Id="rId213" Type="http://schemas.openxmlformats.org/officeDocument/2006/relationships/customXml" Target="../ink/ink226.xml"/><Relationship Id="rId234" Type="http://schemas.openxmlformats.org/officeDocument/2006/relationships/image" Target="../media/image188.png"/><Relationship Id="rId2" Type="http://schemas.openxmlformats.org/officeDocument/2006/relationships/image" Target="../media/image103.png"/><Relationship Id="rId29" Type="http://schemas.openxmlformats.org/officeDocument/2006/relationships/image" Target="../media/image8610.png"/><Relationship Id="rId40" Type="http://schemas.openxmlformats.org/officeDocument/2006/relationships/customXml" Target="../ink/ink139.xml"/><Relationship Id="rId115" Type="http://schemas.openxmlformats.org/officeDocument/2006/relationships/image" Target="../media/image129.png"/><Relationship Id="rId136" Type="http://schemas.openxmlformats.org/officeDocument/2006/relationships/customXml" Target="../ink/ink187.xml"/><Relationship Id="rId157" Type="http://schemas.openxmlformats.org/officeDocument/2006/relationships/image" Target="../media/image150.png"/><Relationship Id="rId178" Type="http://schemas.openxmlformats.org/officeDocument/2006/relationships/customXml" Target="../ink/ink208.xml"/><Relationship Id="rId61" Type="http://schemas.openxmlformats.org/officeDocument/2006/relationships/image" Target="../media/image10210.png"/><Relationship Id="rId82" Type="http://schemas.openxmlformats.org/officeDocument/2006/relationships/customXml" Target="../ink/ink160.xml"/><Relationship Id="rId199" Type="http://schemas.openxmlformats.org/officeDocument/2006/relationships/customXml" Target="../ink/ink219.xml"/><Relationship Id="rId203" Type="http://schemas.openxmlformats.org/officeDocument/2006/relationships/customXml" Target="../ink/ink221.xml"/><Relationship Id="rId19" Type="http://schemas.openxmlformats.org/officeDocument/2006/relationships/image" Target="../media/image8110.png"/><Relationship Id="rId224" Type="http://schemas.openxmlformats.org/officeDocument/2006/relationships/image" Target="../media/image183.png"/><Relationship Id="rId30" Type="http://schemas.openxmlformats.org/officeDocument/2006/relationships/customXml" Target="../ink/ink134.xml"/><Relationship Id="rId105" Type="http://schemas.openxmlformats.org/officeDocument/2006/relationships/image" Target="../media/image124.png"/><Relationship Id="rId126" Type="http://schemas.openxmlformats.org/officeDocument/2006/relationships/customXml" Target="../ink/ink182.xml"/><Relationship Id="rId147" Type="http://schemas.openxmlformats.org/officeDocument/2006/relationships/image" Target="../media/image145.png"/><Relationship Id="rId168" Type="http://schemas.openxmlformats.org/officeDocument/2006/relationships/customXml" Target="../ink/ink203.xml"/><Relationship Id="rId51" Type="http://schemas.openxmlformats.org/officeDocument/2006/relationships/image" Target="../media/image9710.png"/><Relationship Id="rId72" Type="http://schemas.openxmlformats.org/officeDocument/2006/relationships/customXml" Target="../ink/ink155.xml"/><Relationship Id="rId93" Type="http://schemas.openxmlformats.org/officeDocument/2006/relationships/image" Target="../media/image118.png"/><Relationship Id="rId189" Type="http://schemas.openxmlformats.org/officeDocument/2006/relationships/image" Target="../media/image166.png"/><Relationship Id="rId3" Type="http://schemas.openxmlformats.org/officeDocument/2006/relationships/customXml" Target="../ink/ink121.xml"/><Relationship Id="rId214" Type="http://schemas.openxmlformats.org/officeDocument/2006/relationships/image" Target="../media/image178.png"/><Relationship Id="rId116" Type="http://schemas.openxmlformats.org/officeDocument/2006/relationships/customXml" Target="../ink/ink177.xml"/><Relationship Id="rId137" Type="http://schemas.openxmlformats.org/officeDocument/2006/relationships/image" Target="../media/image140.png"/><Relationship Id="rId158" Type="http://schemas.openxmlformats.org/officeDocument/2006/relationships/customXml" Target="../ink/ink19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5.png"/><Relationship Id="rId2" Type="http://schemas.openxmlformats.org/officeDocument/2006/relationships/image" Target="../media/image1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7.png"/><Relationship Id="rId4" Type="http://schemas.openxmlformats.org/officeDocument/2006/relationships/image" Target="../media/image114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3.png"/><Relationship Id="rId5" Type="http://schemas.openxmlformats.org/officeDocument/2006/relationships/image" Target="../media/image1152.png"/><Relationship Id="rId4" Type="http://schemas.openxmlformats.org/officeDocument/2006/relationships/image" Target="../media/image1151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8.png"/><Relationship Id="rId21" Type="http://schemas.openxmlformats.org/officeDocument/2006/relationships/customXml" Target="../ink/ink248.xml"/><Relationship Id="rId42" Type="http://schemas.openxmlformats.org/officeDocument/2006/relationships/image" Target="../media/image206.png"/><Relationship Id="rId47" Type="http://schemas.openxmlformats.org/officeDocument/2006/relationships/customXml" Target="../ink/ink261.xml"/><Relationship Id="rId63" Type="http://schemas.openxmlformats.org/officeDocument/2006/relationships/customXml" Target="../ink/ink269.xml"/><Relationship Id="rId68" Type="http://schemas.openxmlformats.org/officeDocument/2006/relationships/image" Target="../media/image219.png"/><Relationship Id="rId7" Type="http://schemas.openxmlformats.org/officeDocument/2006/relationships/customXml" Target="../ink/ink241.xml"/><Relationship Id="rId2" Type="http://schemas.openxmlformats.org/officeDocument/2006/relationships/customXml" Target="../ink/ink237.xml"/><Relationship Id="rId16" Type="http://schemas.openxmlformats.org/officeDocument/2006/relationships/image" Target="../media/image193.png"/><Relationship Id="rId29" Type="http://schemas.openxmlformats.org/officeDocument/2006/relationships/customXml" Target="../ink/ink252.xml"/><Relationship Id="rId11" Type="http://schemas.openxmlformats.org/officeDocument/2006/relationships/customXml" Target="../ink/ink243.xml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customXml" Target="../ink/ink256.xml"/><Relationship Id="rId40" Type="http://schemas.openxmlformats.org/officeDocument/2006/relationships/image" Target="../media/image205.png"/><Relationship Id="rId45" Type="http://schemas.openxmlformats.org/officeDocument/2006/relationships/customXml" Target="../ink/ink260.xml"/><Relationship Id="rId53" Type="http://schemas.openxmlformats.org/officeDocument/2006/relationships/customXml" Target="../ink/ink264.xml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5" Type="http://schemas.openxmlformats.org/officeDocument/2006/relationships/customXml" Target="../ink/ink239.xml"/><Relationship Id="rId61" Type="http://schemas.openxmlformats.org/officeDocument/2006/relationships/customXml" Target="../ink/ink268.xml"/><Relationship Id="rId19" Type="http://schemas.openxmlformats.org/officeDocument/2006/relationships/customXml" Target="../ink/ink247.xml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customXml" Target="../ink/ink251.xml"/><Relationship Id="rId30" Type="http://schemas.openxmlformats.org/officeDocument/2006/relationships/image" Target="../media/image200.png"/><Relationship Id="rId35" Type="http://schemas.openxmlformats.org/officeDocument/2006/relationships/customXml" Target="../ink/ink255.xml"/><Relationship Id="rId43" Type="http://schemas.openxmlformats.org/officeDocument/2006/relationships/customXml" Target="../ink/ink259.xml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customXml" Target="../ink/ink272.xml"/><Relationship Id="rId8" Type="http://schemas.openxmlformats.org/officeDocument/2006/relationships/customXml" Target="../ink/ink242.xml"/><Relationship Id="rId51" Type="http://schemas.openxmlformats.org/officeDocument/2006/relationships/customXml" Target="../ink/ink263.xml"/><Relationship Id="rId3" Type="http://schemas.openxmlformats.org/officeDocument/2006/relationships/image" Target="../media/image1270.png"/><Relationship Id="rId12" Type="http://schemas.openxmlformats.org/officeDocument/2006/relationships/image" Target="../media/image191.png"/><Relationship Id="rId17" Type="http://schemas.openxmlformats.org/officeDocument/2006/relationships/customXml" Target="../ink/ink246.xml"/><Relationship Id="rId25" Type="http://schemas.openxmlformats.org/officeDocument/2006/relationships/customXml" Target="../ink/ink250.xml"/><Relationship Id="rId33" Type="http://schemas.openxmlformats.org/officeDocument/2006/relationships/customXml" Target="../ink/ink254.xml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customXml" Target="../ink/ink267.xml"/><Relationship Id="rId67" Type="http://schemas.openxmlformats.org/officeDocument/2006/relationships/customXml" Target="../ink/ink271.xml"/><Relationship Id="rId20" Type="http://schemas.openxmlformats.org/officeDocument/2006/relationships/image" Target="../media/image195.png"/><Relationship Id="rId41" Type="http://schemas.openxmlformats.org/officeDocument/2006/relationships/customXml" Target="../ink/ink258.xml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0.xml"/><Relationship Id="rId15" Type="http://schemas.openxmlformats.org/officeDocument/2006/relationships/customXml" Target="../ink/ink245.xml"/><Relationship Id="rId23" Type="http://schemas.openxmlformats.org/officeDocument/2006/relationships/customXml" Target="../ink/ink249.xml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customXml" Target="../ink/ink262.xml"/><Relationship Id="rId57" Type="http://schemas.openxmlformats.org/officeDocument/2006/relationships/customXml" Target="../ink/ink266.xml"/><Relationship Id="rId10" Type="http://schemas.openxmlformats.org/officeDocument/2006/relationships/image" Target="../media/image190.png"/><Relationship Id="rId31" Type="http://schemas.openxmlformats.org/officeDocument/2006/relationships/customXml" Target="../ink/ink253.xml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customXml" Target="../ink/ink270.xml"/><Relationship Id="rId4" Type="http://schemas.openxmlformats.org/officeDocument/2006/relationships/customXml" Target="../ink/ink238.xml"/><Relationship Id="rId9" Type="http://schemas.openxmlformats.org/officeDocument/2006/relationships/image" Target="../media/image189.png"/><Relationship Id="rId13" Type="http://schemas.openxmlformats.org/officeDocument/2006/relationships/customXml" Target="../ink/ink244.xml"/><Relationship Id="rId18" Type="http://schemas.openxmlformats.org/officeDocument/2006/relationships/image" Target="../media/image194.png"/><Relationship Id="rId39" Type="http://schemas.openxmlformats.org/officeDocument/2006/relationships/customXml" Target="../ink/ink257.xml"/><Relationship Id="rId34" Type="http://schemas.openxmlformats.org/officeDocument/2006/relationships/image" Target="../media/image202.png"/><Relationship Id="rId50" Type="http://schemas.openxmlformats.org/officeDocument/2006/relationships/image" Target="../media/image210.png"/><Relationship Id="rId55" Type="http://schemas.openxmlformats.org/officeDocument/2006/relationships/customXml" Target="../ink/ink265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4.xml"/><Relationship Id="rId21" Type="http://schemas.openxmlformats.org/officeDocument/2006/relationships/image" Target="../media/image231.png"/><Relationship Id="rId42" Type="http://schemas.openxmlformats.org/officeDocument/2006/relationships/customXml" Target="../ink/ink292.xml"/><Relationship Id="rId47" Type="http://schemas.openxmlformats.org/officeDocument/2006/relationships/image" Target="../media/image244.png"/><Relationship Id="rId63" Type="http://schemas.openxmlformats.org/officeDocument/2006/relationships/image" Target="../media/image252.png"/><Relationship Id="rId68" Type="http://schemas.openxmlformats.org/officeDocument/2006/relationships/customXml" Target="../ink/ink305.xml"/><Relationship Id="rId16" Type="http://schemas.openxmlformats.org/officeDocument/2006/relationships/customXml" Target="../ink/ink279.xml"/><Relationship Id="rId11" Type="http://schemas.openxmlformats.org/officeDocument/2006/relationships/image" Target="../media/image226.png"/><Relationship Id="rId32" Type="http://schemas.openxmlformats.org/officeDocument/2006/relationships/customXml" Target="../ink/ink287.xml"/><Relationship Id="rId37" Type="http://schemas.openxmlformats.org/officeDocument/2006/relationships/image" Target="../media/image239.png"/><Relationship Id="rId53" Type="http://schemas.openxmlformats.org/officeDocument/2006/relationships/image" Target="../media/image247.png"/><Relationship Id="rId58" Type="http://schemas.openxmlformats.org/officeDocument/2006/relationships/customXml" Target="../ink/ink300.xml"/><Relationship Id="rId74" Type="http://schemas.openxmlformats.org/officeDocument/2006/relationships/customXml" Target="../ink/ink308.xml"/><Relationship Id="rId79" Type="http://schemas.openxmlformats.org/officeDocument/2006/relationships/image" Target="../media/image260.png"/><Relationship Id="rId5" Type="http://schemas.openxmlformats.org/officeDocument/2006/relationships/image" Target="../media/image223.png"/><Relationship Id="rId61" Type="http://schemas.openxmlformats.org/officeDocument/2006/relationships/image" Target="../media/image251.png"/><Relationship Id="rId82" Type="http://schemas.openxmlformats.org/officeDocument/2006/relationships/customXml" Target="../ink/ink312.xml"/><Relationship Id="rId19" Type="http://schemas.openxmlformats.org/officeDocument/2006/relationships/image" Target="../media/image230.png"/><Relationship Id="rId14" Type="http://schemas.openxmlformats.org/officeDocument/2006/relationships/customXml" Target="../ink/ink278.xml"/><Relationship Id="rId22" Type="http://schemas.openxmlformats.org/officeDocument/2006/relationships/customXml" Target="../ink/ink282.xml"/><Relationship Id="rId27" Type="http://schemas.openxmlformats.org/officeDocument/2006/relationships/image" Target="../media/image234.png"/><Relationship Id="rId30" Type="http://schemas.openxmlformats.org/officeDocument/2006/relationships/customXml" Target="../ink/ink286.xml"/><Relationship Id="rId35" Type="http://schemas.openxmlformats.org/officeDocument/2006/relationships/image" Target="../media/image238.png"/><Relationship Id="rId43" Type="http://schemas.openxmlformats.org/officeDocument/2006/relationships/image" Target="../media/image242.png"/><Relationship Id="rId48" Type="http://schemas.openxmlformats.org/officeDocument/2006/relationships/customXml" Target="../ink/ink295.xml"/><Relationship Id="rId56" Type="http://schemas.openxmlformats.org/officeDocument/2006/relationships/customXml" Target="../ink/ink299.xml"/><Relationship Id="rId64" Type="http://schemas.openxmlformats.org/officeDocument/2006/relationships/customXml" Target="../ink/ink303.xml"/><Relationship Id="rId69" Type="http://schemas.openxmlformats.org/officeDocument/2006/relationships/image" Target="../media/image255.png"/><Relationship Id="rId77" Type="http://schemas.openxmlformats.org/officeDocument/2006/relationships/image" Target="../media/image259.png"/><Relationship Id="rId8" Type="http://schemas.openxmlformats.org/officeDocument/2006/relationships/customXml" Target="../ink/ink275.xml"/><Relationship Id="rId51" Type="http://schemas.openxmlformats.org/officeDocument/2006/relationships/image" Target="../media/image246.png"/><Relationship Id="rId72" Type="http://schemas.openxmlformats.org/officeDocument/2006/relationships/customXml" Target="../ink/ink307.xml"/><Relationship Id="rId80" Type="http://schemas.openxmlformats.org/officeDocument/2006/relationships/customXml" Target="../ink/ink311.xml"/><Relationship Id="rId3" Type="http://schemas.openxmlformats.org/officeDocument/2006/relationships/image" Target="../media/image222.png"/><Relationship Id="rId12" Type="http://schemas.openxmlformats.org/officeDocument/2006/relationships/customXml" Target="../ink/ink277.xml"/><Relationship Id="rId17" Type="http://schemas.openxmlformats.org/officeDocument/2006/relationships/image" Target="../media/image229.png"/><Relationship Id="rId25" Type="http://schemas.openxmlformats.org/officeDocument/2006/relationships/image" Target="../media/image233.png"/><Relationship Id="rId33" Type="http://schemas.openxmlformats.org/officeDocument/2006/relationships/image" Target="../media/image237.png"/><Relationship Id="rId38" Type="http://schemas.openxmlformats.org/officeDocument/2006/relationships/customXml" Target="../ink/ink290.xml"/><Relationship Id="rId46" Type="http://schemas.openxmlformats.org/officeDocument/2006/relationships/customXml" Target="../ink/ink294.xml"/><Relationship Id="rId59" Type="http://schemas.openxmlformats.org/officeDocument/2006/relationships/image" Target="../media/image250.png"/><Relationship Id="rId67" Type="http://schemas.openxmlformats.org/officeDocument/2006/relationships/image" Target="../media/image254.png"/><Relationship Id="rId20" Type="http://schemas.openxmlformats.org/officeDocument/2006/relationships/customXml" Target="../ink/ink281.xml"/><Relationship Id="rId41" Type="http://schemas.openxmlformats.org/officeDocument/2006/relationships/image" Target="../media/image241.png"/><Relationship Id="rId54" Type="http://schemas.openxmlformats.org/officeDocument/2006/relationships/customXml" Target="../ink/ink298.xml"/><Relationship Id="rId62" Type="http://schemas.openxmlformats.org/officeDocument/2006/relationships/customXml" Target="../ink/ink302.xml"/><Relationship Id="rId70" Type="http://schemas.openxmlformats.org/officeDocument/2006/relationships/customXml" Target="../ink/ink306.xml"/><Relationship Id="rId75" Type="http://schemas.openxmlformats.org/officeDocument/2006/relationships/image" Target="../media/image258.png"/><Relationship Id="rId83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4.xml"/><Relationship Id="rId15" Type="http://schemas.openxmlformats.org/officeDocument/2006/relationships/image" Target="../media/image228.png"/><Relationship Id="rId23" Type="http://schemas.openxmlformats.org/officeDocument/2006/relationships/image" Target="../media/image232.png"/><Relationship Id="rId28" Type="http://schemas.openxmlformats.org/officeDocument/2006/relationships/customXml" Target="../ink/ink285.xml"/><Relationship Id="rId36" Type="http://schemas.openxmlformats.org/officeDocument/2006/relationships/customXml" Target="../ink/ink289.xml"/><Relationship Id="rId49" Type="http://schemas.openxmlformats.org/officeDocument/2006/relationships/image" Target="../media/image245.png"/><Relationship Id="rId57" Type="http://schemas.openxmlformats.org/officeDocument/2006/relationships/image" Target="../media/image249.png"/><Relationship Id="rId10" Type="http://schemas.openxmlformats.org/officeDocument/2006/relationships/customXml" Target="../ink/ink276.xml"/><Relationship Id="rId31" Type="http://schemas.openxmlformats.org/officeDocument/2006/relationships/image" Target="../media/image236.png"/><Relationship Id="rId44" Type="http://schemas.openxmlformats.org/officeDocument/2006/relationships/customXml" Target="../ink/ink293.xml"/><Relationship Id="rId52" Type="http://schemas.openxmlformats.org/officeDocument/2006/relationships/customXml" Target="../ink/ink297.xml"/><Relationship Id="rId60" Type="http://schemas.openxmlformats.org/officeDocument/2006/relationships/customXml" Target="../ink/ink301.xml"/><Relationship Id="rId65" Type="http://schemas.openxmlformats.org/officeDocument/2006/relationships/image" Target="../media/image253.png"/><Relationship Id="rId73" Type="http://schemas.openxmlformats.org/officeDocument/2006/relationships/image" Target="../media/image257.png"/><Relationship Id="rId78" Type="http://schemas.openxmlformats.org/officeDocument/2006/relationships/customXml" Target="../ink/ink310.xml"/><Relationship Id="rId81" Type="http://schemas.openxmlformats.org/officeDocument/2006/relationships/image" Target="../media/image261.png"/><Relationship Id="rId4" Type="http://schemas.openxmlformats.org/officeDocument/2006/relationships/customXml" Target="../ink/ink273.xml"/><Relationship Id="rId9" Type="http://schemas.openxmlformats.org/officeDocument/2006/relationships/image" Target="../media/image225.png"/><Relationship Id="rId13" Type="http://schemas.openxmlformats.org/officeDocument/2006/relationships/image" Target="../media/image227.png"/><Relationship Id="rId18" Type="http://schemas.openxmlformats.org/officeDocument/2006/relationships/customXml" Target="../ink/ink280.xml"/><Relationship Id="rId39" Type="http://schemas.openxmlformats.org/officeDocument/2006/relationships/image" Target="../media/image240.png"/><Relationship Id="rId34" Type="http://schemas.openxmlformats.org/officeDocument/2006/relationships/customXml" Target="../ink/ink288.xml"/><Relationship Id="rId50" Type="http://schemas.openxmlformats.org/officeDocument/2006/relationships/customXml" Target="../ink/ink296.xml"/><Relationship Id="rId55" Type="http://schemas.openxmlformats.org/officeDocument/2006/relationships/image" Target="../media/image248.png"/><Relationship Id="rId76" Type="http://schemas.openxmlformats.org/officeDocument/2006/relationships/customXml" Target="../ink/ink309.xml"/><Relationship Id="rId7" Type="http://schemas.openxmlformats.org/officeDocument/2006/relationships/image" Target="../media/image224.png"/><Relationship Id="rId71" Type="http://schemas.openxmlformats.org/officeDocument/2006/relationships/image" Target="../media/image256.png"/><Relationship Id="rId2" Type="http://schemas.openxmlformats.org/officeDocument/2006/relationships/image" Target="../media/image221.png"/><Relationship Id="rId29" Type="http://schemas.openxmlformats.org/officeDocument/2006/relationships/image" Target="../media/image235.png"/><Relationship Id="rId24" Type="http://schemas.openxmlformats.org/officeDocument/2006/relationships/customXml" Target="../ink/ink283.xml"/><Relationship Id="rId40" Type="http://schemas.openxmlformats.org/officeDocument/2006/relationships/customXml" Target="../ink/ink291.xml"/><Relationship Id="rId45" Type="http://schemas.openxmlformats.org/officeDocument/2006/relationships/image" Target="../media/image243.png"/><Relationship Id="rId66" Type="http://schemas.openxmlformats.org/officeDocument/2006/relationships/customXml" Target="../ink/ink304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18.xml"/><Relationship Id="rId18" Type="http://schemas.openxmlformats.org/officeDocument/2006/relationships/image" Target="../media/image271.png"/><Relationship Id="rId26" Type="http://schemas.openxmlformats.org/officeDocument/2006/relationships/image" Target="../media/image275.png"/><Relationship Id="rId39" Type="http://schemas.openxmlformats.org/officeDocument/2006/relationships/customXml" Target="../ink/ink331.xml"/><Relationship Id="rId21" Type="http://schemas.openxmlformats.org/officeDocument/2006/relationships/customXml" Target="../ink/ink322.xml"/><Relationship Id="rId34" Type="http://schemas.openxmlformats.org/officeDocument/2006/relationships/image" Target="../media/image279.png"/><Relationship Id="rId42" Type="http://schemas.openxmlformats.org/officeDocument/2006/relationships/image" Target="../media/image283.png"/><Relationship Id="rId47" Type="http://schemas.openxmlformats.org/officeDocument/2006/relationships/customXml" Target="../ink/ink335.xml"/><Relationship Id="rId50" Type="http://schemas.openxmlformats.org/officeDocument/2006/relationships/image" Target="../media/image287.png"/><Relationship Id="rId55" Type="http://schemas.openxmlformats.org/officeDocument/2006/relationships/customXml" Target="../ink/ink339.xml"/><Relationship Id="rId7" Type="http://schemas.openxmlformats.org/officeDocument/2006/relationships/customXml" Target="../ink/ink315.xml"/><Relationship Id="rId2" Type="http://schemas.openxmlformats.org/officeDocument/2006/relationships/image" Target="../media/image263.png"/><Relationship Id="rId16" Type="http://schemas.openxmlformats.org/officeDocument/2006/relationships/image" Target="../media/image270.png"/><Relationship Id="rId29" Type="http://schemas.openxmlformats.org/officeDocument/2006/relationships/customXml" Target="../ink/ink326.xml"/><Relationship Id="rId11" Type="http://schemas.openxmlformats.org/officeDocument/2006/relationships/customXml" Target="../ink/ink317.xml"/><Relationship Id="rId24" Type="http://schemas.openxmlformats.org/officeDocument/2006/relationships/image" Target="../media/image274.png"/><Relationship Id="rId32" Type="http://schemas.openxmlformats.org/officeDocument/2006/relationships/image" Target="../media/image278.png"/><Relationship Id="rId37" Type="http://schemas.openxmlformats.org/officeDocument/2006/relationships/customXml" Target="../ink/ink330.xml"/><Relationship Id="rId40" Type="http://schemas.openxmlformats.org/officeDocument/2006/relationships/image" Target="../media/image282.png"/><Relationship Id="rId45" Type="http://schemas.openxmlformats.org/officeDocument/2006/relationships/customXml" Target="../ink/ink334.xml"/><Relationship Id="rId53" Type="http://schemas.openxmlformats.org/officeDocument/2006/relationships/customXml" Target="../ink/ink338.xml"/><Relationship Id="rId58" Type="http://schemas.openxmlformats.org/officeDocument/2006/relationships/image" Target="../media/image291.png"/><Relationship Id="rId5" Type="http://schemas.openxmlformats.org/officeDocument/2006/relationships/customXml" Target="../ink/ink314.xml"/><Relationship Id="rId19" Type="http://schemas.openxmlformats.org/officeDocument/2006/relationships/customXml" Target="../ink/ink321.xml"/><Relationship Id="rId4" Type="http://schemas.openxmlformats.org/officeDocument/2006/relationships/image" Target="../media/image264.png"/><Relationship Id="rId9" Type="http://schemas.openxmlformats.org/officeDocument/2006/relationships/customXml" Target="../ink/ink316.xml"/><Relationship Id="rId14" Type="http://schemas.openxmlformats.org/officeDocument/2006/relationships/image" Target="../media/image269.png"/><Relationship Id="rId22" Type="http://schemas.openxmlformats.org/officeDocument/2006/relationships/image" Target="../media/image273.png"/><Relationship Id="rId27" Type="http://schemas.openxmlformats.org/officeDocument/2006/relationships/customXml" Target="../ink/ink325.xml"/><Relationship Id="rId30" Type="http://schemas.openxmlformats.org/officeDocument/2006/relationships/image" Target="../media/image277.png"/><Relationship Id="rId35" Type="http://schemas.openxmlformats.org/officeDocument/2006/relationships/customXml" Target="../ink/ink329.xml"/><Relationship Id="rId43" Type="http://schemas.openxmlformats.org/officeDocument/2006/relationships/customXml" Target="../ink/ink333.xml"/><Relationship Id="rId48" Type="http://schemas.openxmlformats.org/officeDocument/2006/relationships/image" Target="../media/image286.png"/><Relationship Id="rId56" Type="http://schemas.openxmlformats.org/officeDocument/2006/relationships/image" Target="../media/image290.png"/><Relationship Id="rId8" Type="http://schemas.openxmlformats.org/officeDocument/2006/relationships/image" Target="../media/image266.png"/><Relationship Id="rId51" Type="http://schemas.openxmlformats.org/officeDocument/2006/relationships/customXml" Target="../ink/ink337.xml"/><Relationship Id="rId3" Type="http://schemas.openxmlformats.org/officeDocument/2006/relationships/customXml" Target="../ink/ink313.xml"/><Relationship Id="rId12" Type="http://schemas.openxmlformats.org/officeDocument/2006/relationships/image" Target="../media/image268.png"/><Relationship Id="rId17" Type="http://schemas.openxmlformats.org/officeDocument/2006/relationships/customXml" Target="../ink/ink320.xml"/><Relationship Id="rId25" Type="http://schemas.openxmlformats.org/officeDocument/2006/relationships/customXml" Target="../ink/ink324.xml"/><Relationship Id="rId33" Type="http://schemas.openxmlformats.org/officeDocument/2006/relationships/customXml" Target="../ink/ink328.xml"/><Relationship Id="rId38" Type="http://schemas.openxmlformats.org/officeDocument/2006/relationships/image" Target="../media/image281.png"/><Relationship Id="rId46" Type="http://schemas.openxmlformats.org/officeDocument/2006/relationships/image" Target="../media/image285.png"/><Relationship Id="rId59" Type="http://schemas.openxmlformats.org/officeDocument/2006/relationships/customXml" Target="../ink/ink341.xml"/><Relationship Id="rId20" Type="http://schemas.openxmlformats.org/officeDocument/2006/relationships/image" Target="../media/image272.png"/><Relationship Id="rId41" Type="http://schemas.openxmlformats.org/officeDocument/2006/relationships/customXml" Target="../ink/ink332.xml"/><Relationship Id="rId54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15" Type="http://schemas.openxmlformats.org/officeDocument/2006/relationships/customXml" Target="../ink/ink319.xml"/><Relationship Id="rId23" Type="http://schemas.openxmlformats.org/officeDocument/2006/relationships/customXml" Target="../ink/ink323.xml"/><Relationship Id="rId28" Type="http://schemas.openxmlformats.org/officeDocument/2006/relationships/image" Target="../media/image276.png"/><Relationship Id="rId36" Type="http://schemas.openxmlformats.org/officeDocument/2006/relationships/image" Target="../media/image280.png"/><Relationship Id="rId49" Type="http://schemas.openxmlformats.org/officeDocument/2006/relationships/customXml" Target="../ink/ink336.xml"/><Relationship Id="rId57" Type="http://schemas.openxmlformats.org/officeDocument/2006/relationships/customXml" Target="../ink/ink340.xml"/><Relationship Id="rId10" Type="http://schemas.openxmlformats.org/officeDocument/2006/relationships/image" Target="../media/image267.png"/><Relationship Id="rId31" Type="http://schemas.openxmlformats.org/officeDocument/2006/relationships/customXml" Target="../ink/ink327.xml"/><Relationship Id="rId44" Type="http://schemas.openxmlformats.org/officeDocument/2006/relationships/image" Target="../media/image284.png"/><Relationship Id="rId52" Type="http://schemas.openxmlformats.org/officeDocument/2006/relationships/image" Target="../media/image288.png"/><Relationship Id="rId60" Type="http://schemas.openxmlformats.org/officeDocument/2006/relationships/image" Target="../media/image2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C4C1-C7E9-A2FD-A4F8-2364EED30D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for data science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A5440-A6AE-271E-4439-9147FB33E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34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60F6-7AE9-E8FC-4A6F-7783F82B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FC661-A075-F9E5-E283-5AAD1A5EB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6175C-301B-A833-B48D-478F56D2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2247735"/>
            <a:ext cx="707806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B397-D860-1FBF-6286-9DACA639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B96F-7889-E97A-3B2F-53710D262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Expressions </a:t>
            </a:r>
            <a:r>
              <a:rPr lang="en-IN" b="1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describe a type of operation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that computers perform.</a:t>
            </a:r>
          </a:p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Expressions are </a:t>
            </a:r>
            <a:r>
              <a:rPr lang="en-IN" b="1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operations that Python </a:t>
            </a: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performs. For example, basic arithmetic operations like </a:t>
            </a:r>
            <a:r>
              <a:rPr lang="en-US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adding multiple numbers. The result, in this case, is 160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call the numbers operands and the maths symbols, in this case addition, are called </a:t>
            </a: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operators. </a:t>
            </a:r>
          </a:p>
          <a:p>
            <a:pPr algn="l">
              <a:buFont typeface="+mj-lt"/>
              <a:buAutoNum type="arabicPeriod"/>
            </a:pPr>
            <a:endParaRPr lang="en-IN" b="0" i="0" u="sng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0E8A4-9A76-5B0E-0EFF-E3D4CEC31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87" y="4810971"/>
            <a:ext cx="3343742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38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E1D3-4961-9B01-880D-AC0C5F05E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1E57-0F69-0B6C-39E8-AAB7B060F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perform operations such as subtraction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using the subtraction sign. In this case, the result is a negative number.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perform multiplication operations using the asterisk. The result is 25.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In this case the operands are given by – and *.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also perform division with the forward slash.</a:t>
            </a:r>
          </a:p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25 divided by 5 is 5. 25 divided by 6 is approximately 4.167.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DE00C-05E1-6B6F-E2A8-D08D026E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039" y="2376340"/>
            <a:ext cx="1200318" cy="2105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8E6E7-CA02-5FF5-EB5F-A14690D6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030" y="4935985"/>
            <a:ext cx="1083970" cy="16408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6B7C578-56CA-65AB-CA05-D9998FFF72F3}"/>
              </a:ext>
            </a:extLst>
          </p:cNvPr>
          <p:cNvGrpSpPr/>
          <p:nvPr/>
        </p:nvGrpSpPr>
        <p:grpSpPr>
          <a:xfrm>
            <a:off x="7944393" y="5582433"/>
            <a:ext cx="3436920" cy="1289880"/>
            <a:chOff x="7944393" y="5582433"/>
            <a:chExt cx="3436920" cy="12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81F1404-3CDE-43EF-827A-2237701C8AF9}"/>
                    </a:ext>
                  </a:extLst>
                </p14:cNvPr>
                <p14:cNvContentPartPr/>
                <p14:nvPr/>
              </p14:nvContentPartPr>
              <p14:xfrm>
                <a:off x="10510833" y="5619153"/>
                <a:ext cx="870480" cy="21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81F1404-3CDE-43EF-827A-2237701C8A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93193" y="5601513"/>
                  <a:ext cx="906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CE703D-ECFA-FA2A-C58D-95DB46FCF255}"/>
                    </a:ext>
                  </a:extLst>
                </p14:cNvPr>
                <p14:cNvContentPartPr/>
                <p14:nvPr/>
              </p14:nvContentPartPr>
              <p14:xfrm>
                <a:off x="10458633" y="5681073"/>
                <a:ext cx="213840" cy="20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CE703D-ECFA-FA2A-C58D-95DB46FCF2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40993" y="5663433"/>
                  <a:ext cx="249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216D8B4-83A4-7ADA-7C4C-77629B2A3F53}"/>
                    </a:ext>
                  </a:extLst>
                </p14:cNvPr>
                <p14:cNvContentPartPr/>
                <p14:nvPr/>
              </p14:nvContentPartPr>
              <p14:xfrm>
                <a:off x="10596153" y="6021633"/>
                <a:ext cx="660600" cy="45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216D8B4-83A4-7ADA-7C4C-77629B2A3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78153" y="6003633"/>
                  <a:ext cx="6962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EA974DF-E6A7-7FA5-53DB-F09E711D6027}"/>
                    </a:ext>
                  </a:extLst>
                </p14:cNvPr>
                <p14:cNvContentPartPr/>
                <p14:nvPr/>
              </p14:nvContentPartPr>
              <p14:xfrm>
                <a:off x="10483833" y="5947473"/>
                <a:ext cx="213840" cy="236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EA974DF-E6A7-7FA5-53DB-F09E711D60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66193" y="5929833"/>
                  <a:ext cx="2494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389F59-8127-C753-54E2-74F6CB5803E4}"/>
                    </a:ext>
                  </a:extLst>
                </p14:cNvPr>
                <p14:cNvContentPartPr/>
                <p14:nvPr/>
              </p14:nvContentPartPr>
              <p14:xfrm>
                <a:off x="8257953" y="5599713"/>
                <a:ext cx="96120" cy="307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389F59-8127-C753-54E2-74F6CB5803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40313" y="5582073"/>
                  <a:ext cx="1317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378E5E-B0B1-6838-AF44-88DD9E937D76}"/>
                    </a:ext>
                  </a:extLst>
                </p14:cNvPr>
                <p14:cNvContentPartPr/>
                <p14:nvPr/>
              </p14:nvContentPartPr>
              <p14:xfrm>
                <a:off x="8255793" y="5582433"/>
                <a:ext cx="267840" cy="250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378E5E-B0B1-6838-AF44-88DD9E937D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38153" y="5564793"/>
                  <a:ext cx="3034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EB12CA-6588-231C-CDAB-3DB7AC12D275}"/>
                    </a:ext>
                  </a:extLst>
                </p14:cNvPr>
                <p14:cNvContentPartPr/>
                <p14:nvPr/>
              </p14:nvContentPartPr>
              <p14:xfrm>
                <a:off x="8389713" y="5752713"/>
                <a:ext cx="176040" cy="125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EB12CA-6588-231C-CDAB-3DB7AC12D2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71713" y="5735073"/>
                  <a:ext cx="211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6DEABB-4614-B0B4-4089-DC4E8CD96CBE}"/>
                    </a:ext>
                  </a:extLst>
                </p14:cNvPr>
                <p14:cNvContentPartPr/>
                <p14:nvPr/>
              </p14:nvContentPartPr>
              <p14:xfrm>
                <a:off x="8602113" y="5778993"/>
                <a:ext cx="134280" cy="130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6DEABB-4614-B0B4-4089-DC4E8CD96C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84473" y="5760993"/>
                  <a:ext cx="169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CAC0F6E-6718-E4BB-4235-F9942952651F}"/>
                    </a:ext>
                  </a:extLst>
                </p14:cNvPr>
                <p14:cNvContentPartPr/>
                <p14:nvPr/>
              </p14:nvContentPartPr>
              <p14:xfrm>
                <a:off x="8854833" y="5628153"/>
                <a:ext cx="40680" cy="27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CAC0F6E-6718-E4BB-4235-F994295265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37193" y="5610153"/>
                  <a:ext cx="76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94AB87-6822-F76E-8EBF-9F1C7C5C751D}"/>
                    </a:ext>
                  </a:extLst>
                </p14:cNvPr>
                <p14:cNvContentPartPr/>
                <p14:nvPr/>
              </p14:nvContentPartPr>
              <p14:xfrm>
                <a:off x="8827473" y="5743353"/>
                <a:ext cx="353160" cy="17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94AB87-6822-F76E-8EBF-9F1C7C5C75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09833" y="5725713"/>
                  <a:ext cx="388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937AA7-2AE6-397A-C1DE-E08116659C26}"/>
                    </a:ext>
                  </a:extLst>
                </p14:cNvPr>
                <p14:cNvContentPartPr/>
                <p14:nvPr/>
              </p14:nvContentPartPr>
              <p14:xfrm>
                <a:off x="7944393" y="6107313"/>
                <a:ext cx="265680" cy="17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937AA7-2AE6-397A-C1DE-E08116659C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26393" y="6089313"/>
                  <a:ext cx="301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2BD1A1-0642-4C44-C9A2-B4472F0DB1E9}"/>
                    </a:ext>
                  </a:extLst>
                </p14:cNvPr>
                <p14:cNvContentPartPr/>
                <p14:nvPr/>
              </p14:nvContentPartPr>
              <p14:xfrm>
                <a:off x="8264433" y="6168153"/>
                <a:ext cx="208080" cy="134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2BD1A1-0642-4C44-C9A2-B4472F0DB1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46433" y="6150153"/>
                  <a:ext cx="243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A5C1F2-A176-4D16-1997-D5DF9170CDBC}"/>
                    </a:ext>
                  </a:extLst>
                </p14:cNvPr>
                <p14:cNvContentPartPr/>
                <p14:nvPr/>
              </p14:nvContentPartPr>
              <p14:xfrm>
                <a:off x="8575833" y="6132873"/>
                <a:ext cx="140400" cy="18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A5C1F2-A176-4D16-1997-D5DF9170CD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57833" y="6115233"/>
                  <a:ext cx="176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A78ECC5-D3E4-AC05-F91C-67D94526682E}"/>
                    </a:ext>
                  </a:extLst>
                </p14:cNvPr>
                <p14:cNvContentPartPr/>
                <p14:nvPr/>
              </p14:nvContentPartPr>
              <p14:xfrm>
                <a:off x="9061113" y="6141873"/>
                <a:ext cx="563760" cy="224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A78ECC5-D3E4-AC05-F91C-67D9452668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43473" y="6123873"/>
                  <a:ext cx="599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F19280-02B4-9A10-B63C-BC00576459AC}"/>
                    </a:ext>
                  </a:extLst>
                </p14:cNvPr>
                <p14:cNvContentPartPr/>
                <p14:nvPr/>
              </p14:nvContentPartPr>
              <p14:xfrm>
                <a:off x="8877153" y="6454713"/>
                <a:ext cx="46080" cy="308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F19280-02B4-9A10-B63C-BC00576459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59153" y="6436713"/>
                  <a:ext cx="817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9DF73B-5712-87CF-1DB7-9DFBFF60911A}"/>
                    </a:ext>
                  </a:extLst>
                </p14:cNvPr>
                <p14:cNvContentPartPr/>
                <p14:nvPr/>
              </p14:nvContentPartPr>
              <p14:xfrm>
                <a:off x="8859513" y="6461913"/>
                <a:ext cx="782280" cy="357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9DF73B-5712-87CF-1DB7-9DFBFF6091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41513" y="6443913"/>
                  <a:ext cx="817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9210DF-1F17-417A-6FF4-B19DC333403C}"/>
                    </a:ext>
                  </a:extLst>
                </p14:cNvPr>
                <p14:cNvContentPartPr/>
                <p14:nvPr/>
              </p14:nvContentPartPr>
              <p14:xfrm>
                <a:off x="9813513" y="6572433"/>
                <a:ext cx="256320" cy="230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29210DF-1F17-417A-6FF4-B19DC33340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95513" y="6554433"/>
                  <a:ext cx="291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8E45C36-7061-F5A8-5D95-3031723E63F5}"/>
                    </a:ext>
                  </a:extLst>
                </p14:cNvPr>
                <p14:cNvContentPartPr/>
                <p14:nvPr/>
              </p14:nvContentPartPr>
              <p14:xfrm>
                <a:off x="10083513" y="6666393"/>
                <a:ext cx="108360" cy="155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8E45C36-7061-F5A8-5D95-3031723E63F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65513" y="6648753"/>
                  <a:ext cx="144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A96A25-FF2C-B167-7437-28DDAC183F54}"/>
                    </a:ext>
                  </a:extLst>
                </p14:cNvPr>
                <p14:cNvContentPartPr/>
                <p14:nvPr/>
              </p14:nvContentPartPr>
              <p14:xfrm>
                <a:off x="10217793" y="6666033"/>
                <a:ext cx="151560" cy="206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A96A25-FF2C-B167-7437-28DDAC183F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00153" y="6648033"/>
                  <a:ext cx="18720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18B02B-3C91-64D7-8D19-6B5CA402D293}"/>
                  </a:ext>
                </a:extLst>
              </p14:cNvPr>
              <p14:cNvContentPartPr/>
              <p14:nvPr/>
            </p14:nvContentPartPr>
            <p14:xfrm>
              <a:off x="1923885" y="6360915"/>
              <a:ext cx="603720" cy="113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18B02B-3C91-64D7-8D19-6B5CA402D29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14885" y="6352275"/>
                <a:ext cx="6213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4720E8-3E31-3929-52D8-8DE9C26EC52D}"/>
                  </a:ext>
                </a:extLst>
              </p14:cNvPr>
              <p14:cNvContentPartPr/>
              <p14:nvPr/>
            </p14:nvContentPartPr>
            <p14:xfrm>
              <a:off x="4447845" y="2047035"/>
              <a:ext cx="4656600" cy="4032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4720E8-3E31-3929-52D8-8DE9C26EC52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38845" y="2038035"/>
                <a:ext cx="4674240" cy="405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101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CE10-413B-E68D-F627-2D4D79D7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D3ABC-5E61-B4F7-4A81-069F44E7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use the double slash for integer division, where the result is rounded.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Python follows mathematical conventions when performing mathematical expressions.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following operations are in a different order.</a:t>
            </a:r>
          </a:p>
          <a:p>
            <a:pPr algn="l">
              <a:buFont typeface="+mj-lt"/>
              <a:buAutoNum type="arabicPeriod"/>
            </a:pPr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both cases, Python performs multiplication, then addition to obtain the final result.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DFB9E-C8FD-ADA9-5E09-4F8220F0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261" y="367344"/>
            <a:ext cx="1352739" cy="220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B40F34-75A2-E686-ECE7-FF4243E3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529" y="4722921"/>
            <a:ext cx="1295354" cy="199285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A33DB0E-D610-3D95-F909-83C0DA64EC39}"/>
              </a:ext>
            </a:extLst>
          </p:cNvPr>
          <p:cNvGrpSpPr/>
          <p:nvPr/>
        </p:nvGrpSpPr>
        <p:grpSpPr>
          <a:xfrm>
            <a:off x="4951845" y="191955"/>
            <a:ext cx="5220360" cy="1321920"/>
            <a:chOff x="4951845" y="191955"/>
            <a:chExt cx="5220360" cy="1321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81482AF-B47F-034B-9A35-64C918771461}"/>
                    </a:ext>
                  </a:extLst>
                </p14:cNvPr>
                <p14:cNvContentPartPr/>
                <p14:nvPr/>
              </p14:nvContentPartPr>
              <p14:xfrm>
                <a:off x="5009445" y="371235"/>
                <a:ext cx="56520" cy="397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81482AF-B47F-034B-9A35-64C9187714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73445" y="155595"/>
                  <a:ext cx="12816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D0D53AE-2672-445C-4606-9695BD9979CA}"/>
                    </a:ext>
                  </a:extLst>
                </p14:cNvPr>
                <p14:cNvContentPartPr/>
                <p14:nvPr/>
              </p14:nvContentPartPr>
              <p14:xfrm>
                <a:off x="4951845" y="332355"/>
                <a:ext cx="279360" cy="249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D0D53AE-2672-445C-4606-9695BD9979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16205" y="116355"/>
                  <a:ext cx="35100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127E8B-84C3-6C52-E2A3-E3AA17A1FD40}"/>
                    </a:ext>
                  </a:extLst>
                </p14:cNvPr>
                <p14:cNvContentPartPr/>
                <p14:nvPr/>
              </p14:nvContentPartPr>
              <p14:xfrm>
                <a:off x="5257485" y="418035"/>
                <a:ext cx="372600" cy="202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127E8B-84C3-6C52-E2A3-E3AA17A1FD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21485" y="202035"/>
                  <a:ext cx="44424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3D5D9B-4E99-6709-8512-315052288F72}"/>
                    </a:ext>
                  </a:extLst>
                </p14:cNvPr>
                <p14:cNvContentPartPr/>
                <p14:nvPr/>
              </p14:nvContentPartPr>
              <p14:xfrm>
                <a:off x="5651685" y="297435"/>
                <a:ext cx="12240" cy="26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3D5D9B-4E99-6709-8512-315052288F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15685" y="81795"/>
                  <a:ext cx="838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8890FF-2AC2-F722-B5F5-6E4713112E33}"/>
                    </a:ext>
                  </a:extLst>
                </p14:cNvPr>
                <p14:cNvContentPartPr/>
                <p14:nvPr/>
              </p14:nvContentPartPr>
              <p14:xfrm>
                <a:off x="5752125" y="372315"/>
                <a:ext cx="182880" cy="243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8890FF-2AC2-F722-B5F5-6E4713112E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16125" y="156315"/>
                  <a:ext cx="25452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42DBF9-A3D9-938D-3075-1117F8494EC5}"/>
                    </a:ext>
                  </a:extLst>
                </p14:cNvPr>
                <p14:cNvContentPartPr/>
                <p14:nvPr/>
              </p14:nvContentPartPr>
              <p14:xfrm>
                <a:off x="6038325" y="262155"/>
                <a:ext cx="186120" cy="272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42DBF9-A3D9-938D-3075-1117F8494E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02325" y="46515"/>
                  <a:ext cx="25776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A1B8D3-B943-80C9-9B97-24E196061271}"/>
                    </a:ext>
                  </a:extLst>
                </p14:cNvPr>
                <p14:cNvContentPartPr/>
                <p14:nvPr/>
              </p14:nvContentPartPr>
              <p14:xfrm>
                <a:off x="5989365" y="357555"/>
                <a:ext cx="238320" cy="61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A1B8D3-B943-80C9-9B97-24E1960612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3365" y="141555"/>
                  <a:ext cx="3099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F32AFA-47E6-DD5A-57B9-67375D1567E6}"/>
                    </a:ext>
                  </a:extLst>
                </p14:cNvPr>
                <p14:cNvContentPartPr/>
                <p14:nvPr/>
              </p14:nvContentPartPr>
              <p14:xfrm>
                <a:off x="6513165" y="191955"/>
                <a:ext cx="288000" cy="561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F32AFA-47E6-DD5A-57B9-67375D1567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77165" y="-23685"/>
                  <a:ext cx="35964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C59F79-4FD4-C301-3C4A-6869B827E069}"/>
                    </a:ext>
                  </a:extLst>
                </p14:cNvPr>
                <p14:cNvContentPartPr/>
                <p14:nvPr/>
              </p14:nvContentPartPr>
              <p14:xfrm>
                <a:off x="6962085" y="380595"/>
                <a:ext cx="249480" cy="267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C59F79-4FD4-C301-3C4A-6869B827E0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26085" y="164955"/>
                  <a:ext cx="32112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4966EC-D406-D539-FB6E-4CF97489C5F4}"/>
                    </a:ext>
                  </a:extLst>
                </p14:cNvPr>
                <p14:cNvContentPartPr/>
                <p14:nvPr/>
              </p14:nvContentPartPr>
              <p14:xfrm>
                <a:off x="6994125" y="275115"/>
                <a:ext cx="375120" cy="96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4966EC-D406-D539-FB6E-4CF97489C5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58485" y="59475"/>
                  <a:ext cx="4467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8BA3BE-F155-A6EA-53F5-A0D1C751F17E}"/>
                    </a:ext>
                  </a:extLst>
                </p14:cNvPr>
                <p14:cNvContentPartPr/>
                <p14:nvPr/>
              </p14:nvContentPartPr>
              <p14:xfrm>
                <a:off x="7527645" y="264675"/>
                <a:ext cx="82800" cy="525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8BA3BE-F155-A6EA-53F5-A0D1C751F17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91645" y="49035"/>
                  <a:ext cx="15444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57205E-AA78-41E2-59CE-E73E71D1283D}"/>
                    </a:ext>
                  </a:extLst>
                </p14:cNvPr>
                <p14:cNvContentPartPr/>
                <p14:nvPr/>
              </p14:nvContentPartPr>
              <p14:xfrm>
                <a:off x="7742205" y="409035"/>
                <a:ext cx="267120" cy="353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57205E-AA78-41E2-59CE-E73E71D1283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06205" y="193395"/>
                  <a:ext cx="33876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D4E5B1-9949-7585-8452-BD4186441BB2}"/>
                    </a:ext>
                  </a:extLst>
                </p14:cNvPr>
                <p14:cNvContentPartPr/>
                <p14:nvPr/>
              </p14:nvContentPartPr>
              <p14:xfrm>
                <a:off x="8129925" y="216075"/>
                <a:ext cx="177840" cy="507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D4E5B1-9949-7585-8452-BD4186441B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93925" y="75"/>
                  <a:ext cx="24948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2A4C28-38AA-B0AE-897C-6C046F969311}"/>
                    </a:ext>
                  </a:extLst>
                </p14:cNvPr>
                <p14:cNvContentPartPr/>
                <p14:nvPr/>
              </p14:nvContentPartPr>
              <p14:xfrm>
                <a:off x="8525925" y="456555"/>
                <a:ext cx="417960" cy="57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2A4C28-38AA-B0AE-897C-6C046F9693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90285" y="240555"/>
                  <a:ext cx="4896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2945A59-7182-644E-CB5F-557B8486E362}"/>
                    </a:ext>
                  </a:extLst>
                </p14:cNvPr>
                <p14:cNvContentPartPr/>
                <p14:nvPr/>
              </p14:nvContentPartPr>
              <p14:xfrm>
                <a:off x="8610165" y="515235"/>
                <a:ext cx="381960" cy="84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2945A59-7182-644E-CB5F-557B8486E3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74525" y="299235"/>
                  <a:ext cx="4536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4DB807D-C63E-4815-82D9-A7687CE05EFF}"/>
                    </a:ext>
                  </a:extLst>
                </p14:cNvPr>
                <p14:cNvContentPartPr/>
                <p14:nvPr/>
              </p14:nvContentPartPr>
              <p14:xfrm>
                <a:off x="8979885" y="380595"/>
                <a:ext cx="146160" cy="266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4DB807D-C63E-4815-82D9-A7687CE05E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44245" y="164955"/>
                  <a:ext cx="21780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AABE76-4EB4-E83C-EAFB-5A5283F8DAD0}"/>
                    </a:ext>
                  </a:extLst>
                </p14:cNvPr>
                <p14:cNvContentPartPr/>
                <p14:nvPr/>
              </p14:nvContentPartPr>
              <p14:xfrm>
                <a:off x="9306045" y="312555"/>
                <a:ext cx="334800" cy="357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AABE76-4EB4-E83C-EAFB-5A5283F8DA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70405" y="96915"/>
                  <a:ext cx="40644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124D82-1E8C-5FF1-D536-B4722684E671}"/>
                    </a:ext>
                  </a:extLst>
                </p14:cNvPr>
                <p14:cNvContentPartPr/>
                <p14:nvPr/>
              </p14:nvContentPartPr>
              <p14:xfrm>
                <a:off x="9762885" y="500475"/>
                <a:ext cx="3960" cy="61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124D82-1E8C-5FF1-D536-B4722684E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26885" y="284835"/>
                  <a:ext cx="756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5EBF15-B985-97AE-A229-504777DB21FC}"/>
                    </a:ext>
                  </a:extLst>
                </p14:cNvPr>
                <p14:cNvContentPartPr/>
                <p14:nvPr/>
              </p14:nvContentPartPr>
              <p14:xfrm>
                <a:off x="9862965" y="380595"/>
                <a:ext cx="153000" cy="265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5EBF15-B985-97AE-A229-504777DB21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26965" y="164955"/>
                  <a:ext cx="22464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695106-7B5C-33C6-4D52-A81B4C9B6953}"/>
                    </a:ext>
                  </a:extLst>
                </p14:cNvPr>
                <p14:cNvContentPartPr/>
                <p14:nvPr/>
              </p14:nvContentPartPr>
              <p14:xfrm>
                <a:off x="9905805" y="256755"/>
                <a:ext cx="266400" cy="124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695106-7B5C-33C6-4D52-A81B4C9B69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70165" y="40755"/>
                  <a:ext cx="33804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0D9C626-0ACF-10D6-C8D0-44D559E11FD2}"/>
                    </a:ext>
                  </a:extLst>
                </p14:cNvPr>
                <p14:cNvContentPartPr/>
                <p14:nvPr/>
              </p14:nvContentPartPr>
              <p14:xfrm>
                <a:off x="5380965" y="1199595"/>
                <a:ext cx="38160" cy="314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0D9C626-0ACF-10D6-C8D0-44D559E11F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44965" y="983955"/>
                  <a:ext cx="10980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DE59B6-9964-C3EF-ED40-BB1039CE8CBC}"/>
                    </a:ext>
                  </a:extLst>
                </p14:cNvPr>
                <p14:cNvContentPartPr/>
                <p14:nvPr/>
              </p14:nvContentPartPr>
              <p14:xfrm>
                <a:off x="5352885" y="1151355"/>
                <a:ext cx="258840" cy="258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DE59B6-9964-C3EF-ED40-BB1039CE8C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16885" y="935715"/>
                  <a:ext cx="33048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6BE762-D7AC-0D68-5DBC-47D333D83C1D}"/>
                    </a:ext>
                  </a:extLst>
                </p14:cNvPr>
                <p14:cNvContentPartPr/>
                <p14:nvPr/>
              </p14:nvContentPartPr>
              <p14:xfrm>
                <a:off x="5638365" y="1247475"/>
                <a:ext cx="363600" cy="192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6BE762-D7AC-0D68-5DBC-47D333D83C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02725" y="1031475"/>
                  <a:ext cx="43524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8C88789-8416-99CC-929D-A72D5BBCDA4E}"/>
                    </a:ext>
                  </a:extLst>
                </p14:cNvPr>
                <p14:cNvContentPartPr/>
                <p14:nvPr/>
              </p14:nvContentPartPr>
              <p14:xfrm>
                <a:off x="6007725" y="1145955"/>
                <a:ext cx="2520" cy="35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8C88789-8416-99CC-929D-A72D5BBCDA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71725" y="929955"/>
                  <a:ext cx="741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7CFFBDC-9DFB-9289-2061-45A9BF14D55A}"/>
                    </a:ext>
                  </a:extLst>
                </p14:cNvPr>
                <p14:cNvContentPartPr/>
                <p14:nvPr/>
              </p14:nvContentPartPr>
              <p14:xfrm>
                <a:off x="6180525" y="1208235"/>
                <a:ext cx="256680" cy="266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7CFFBDC-9DFB-9289-2061-45A9BF14D5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44885" y="992235"/>
                  <a:ext cx="32832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41FFF7D-A4D0-65BB-B1EF-BEB8079F7001}"/>
                    </a:ext>
                  </a:extLst>
                </p14:cNvPr>
                <p14:cNvContentPartPr/>
                <p14:nvPr/>
              </p14:nvContentPartPr>
              <p14:xfrm>
                <a:off x="6580845" y="1109955"/>
                <a:ext cx="95040" cy="311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41FFF7D-A4D0-65BB-B1EF-BEB8079F70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44845" y="893955"/>
                  <a:ext cx="16668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3ED6E1-681F-CFE5-BF55-8C244D994C95}"/>
                    </a:ext>
                  </a:extLst>
                </p14:cNvPr>
                <p14:cNvContentPartPr/>
                <p14:nvPr/>
              </p14:nvContentPartPr>
              <p14:xfrm>
                <a:off x="6484725" y="1210755"/>
                <a:ext cx="334800" cy="113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3ED6E1-681F-CFE5-BF55-8C244D994C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48725" y="994755"/>
                  <a:ext cx="4064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DA5E5CC-626D-23AC-5D1C-2DC5502CA348}"/>
                    </a:ext>
                  </a:extLst>
                </p14:cNvPr>
                <p14:cNvContentPartPr/>
                <p14:nvPr/>
              </p14:nvContentPartPr>
              <p14:xfrm>
                <a:off x="7056405" y="990075"/>
                <a:ext cx="135000" cy="420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DA5E5CC-626D-23AC-5D1C-2DC5502CA3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20405" y="774075"/>
                  <a:ext cx="20664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16601B-03EE-1F17-0428-0867815FECC5}"/>
                    </a:ext>
                  </a:extLst>
                </p14:cNvPr>
                <p14:cNvContentPartPr/>
                <p14:nvPr/>
              </p14:nvContentPartPr>
              <p14:xfrm>
                <a:off x="7419285" y="1189875"/>
                <a:ext cx="258120" cy="268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16601B-03EE-1F17-0428-0867815FEC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83645" y="973875"/>
                  <a:ext cx="32976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319058-2FD9-C91B-6A44-44CE494D220C}"/>
                    </a:ext>
                  </a:extLst>
                </p14:cNvPr>
                <p14:cNvContentPartPr/>
                <p14:nvPr/>
              </p14:nvContentPartPr>
              <p14:xfrm>
                <a:off x="7467165" y="1069635"/>
                <a:ext cx="260280" cy="111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319058-2FD9-C91B-6A44-44CE494D22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31525" y="853635"/>
                  <a:ext cx="3319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42BC944-9D89-9281-7E97-92467FCA88F1}"/>
                    </a:ext>
                  </a:extLst>
                </p14:cNvPr>
                <p14:cNvContentPartPr/>
                <p14:nvPr/>
              </p14:nvContentPartPr>
              <p14:xfrm>
                <a:off x="7818525" y="1066395"/>
                <a:ext cx="153720" cy="405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42BC944-9D89-9281-7E97-92467FCA88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82885" y="850755"/>
                  <a:ext cx="2253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4DFA9B-2C20-430C-354B-EACC4FBA04B8}"/>
                    </a:ext>
                  </a:extLst>
                </p14:cNvPr>
                <p14:cNvContentPartPr/>
                <p14:nvPr/>
              </p14:nvContentPartPr>
              <p14:xfrm>
                <a:off x="7957845" y="1094835"/>
                <a:ext cx="195480" cy="371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4DFA9B-2C20-430C-354B-EACC4FBA04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22205" y="879195"/>
                  <a:ext cx="26712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E16AE9-3653-7B60-2AAA-FA69C419B1D4}"/>
                    </a:ext>
                  </a:extLst>
                </p14:cNvPr>
                <p14:cNvContentPartPr/>
                <p14:nvPr/>
              </p14:nvContentPartPr>
              <p14:xfrm>
                <a:off x="8217045" y="1113195"/>
                <a:ext cx="261360" cy="322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E16AE9-3653-7B60-2AAA-FA69C419B1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81405" y="897195"/>
                  <a:ext cx="33300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57C088-B5BA-948D-73BB-48B76033D2C8}"/>
                    </a:ext>
                  </a:extLst>
                </p14:cNvPr>
                <p14:cNvContentPartPr/>
                <p14:nvPr/>
              </p14:nvContentPartPr>
              <p14:xfrm>
                <a:off x="8658045" y="962355"/>
                <a:ext cx="182520" cy="502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57C088-B5BA-948D-73BB-48B76033D2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22045" y="746715"/>
                  <a:ext cx="25416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F72C84C-E227-148B-0819-FF86F09956AA}"/>
                    </a:ext>
                  </a:extLst>
                </p14:cNvPr>
                <p14:cNvContentPartPr/>
                <p14:nvPr/>
              </p14:nvContentPartPr>
              <p14:xfrm>
                <a:off x="8899245" y="1208595"/>
                <a:ext cx="310680" cy="46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F72C84C-E227-148B-0819-FF86F09956A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63245" y="992955"/>
                  <a:ext cx="38232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CE3006-F132-6D3D-99D9-D096F39ECF48}"/>
                    </a:ext>
                  </a:extLst>
                </p14:cNvPr>
                <p14:cNvContentPartPr/>
                <p14:nvPr/>
              </p14:nvContentPartPr>
              <p14:xfrm>
                <a:off x="8908605" y="1280955"/>
                <a:ext cx="339480" cy="70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CE3006-F132-6D3D-99D9-D096F39ECF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72965" y="1065315"/>
                  <a:ext cx="4111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A39B7F-AA11-0F91-6152-40EF2DC4D9C4}"/>
                    </a:ext>
                  </a:extLst>
                </p14:cNvPr>
                <p14:cNvContentPartPr/>
                <p14:nvPr/>
              </p14:nvContentPartPr>
              <p14:xfrm>
                <a:off x="9248805" y="1114995"/>
                <a:ext cx="133920" cy="264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A39B7F-AA11-0F91-6152-40EF2DC4D9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13165" y="899355"/>
                  <a:ext cx="20556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644C27-9CF2-0277-FA93-4482AF30E491}"/>
                    </a:ext>
                  </a:extLst>
                </p14:cNvPr>
                <p14:cNvContentPartPr/>
                <p14:nvPr/>
              </p14:nvContentPartPr>
              <p14:xfrm>
                <a:off x="9665325" y="1055955"/>
                <a:ext cx="336240" cy="351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644C27-9CF2-0277-FA93-4482AF30E4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29685" y="839955"/>
                  <a:ext cx="407880" cy="78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724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C9F18-A85F-0F0F-658E-4B7835432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529485"/>
            <a:ext cx="10515600" cy="588907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expressions in the parentheses are performed first. We then multiply the result by 60,</a:t>
            </a: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the result is 1920. 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Now let’s look at variables.</a:t>
            </a:r>
          </a:p>
          <a:p>
            <a:pPr marL="0" indent="0" algn="l">
              <a:buNone/>
            </a:pPr>
            <a:endParaRPr lang="en-IN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use variables to store values, in this case, we assign a value of 1 to the variable</a:t>
            </a:r>
          </a:p>
          <a:p>
            <a:pPr marL="0" indent="0" algn="l">
              <a:buNone/>
            </a:pPr>
            <a:r>
              <a:rPr lang="en-IN" b="0" i="0" dirty="0" err="1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my_variable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 using the assignment operator i.e., the equals sign.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29588-CC4C-E4AF-F164-F0C54F47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088" y="952309"/>
            <a:ext cx="1867161" cy="1752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37682-74D8-CE8C-65BD-77969ADF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91" y="5901571"/>
            <a:ext cx="2610214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57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2C16-217B-A329-61FE-D316BBAD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C2F4A-3174-C29C-0BD9-B032D28AF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63EEA-2EFC-43F6-8FEF-8B1F7307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2471604"/>
            <a:ext cx="7754432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04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F364-DAE6-7474-2FAF-4A4C901D2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7DD6-8179-E172-29E5-75390C919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then use the value somewhere else in the code by typing the exact name of the variable.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will use a colon do denote the value of the variable.</a:t>
            </a:r>
          </a:p>
          <a:p>
            <a:pPr algn="l">
              <a:buFont typeface="+mj-lt"/>
              <a:buAutoNum type="arabicPeriod"/>
            </a:pPr>
            <a:endParaRPr lang="en-IN" b="1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store the results of expressions, for example, we add several values and assign the result to x.</a:t>
            </a:r>
          </a:p>
          <a:p>
            <a:pPr algn="l">
              <a:buFont typeface="+mj-lt"/>
              <a:buAutoNum type="arabicPeriod"/>
            </a:pPr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x now stores the result. </a:t>
            </a:r>
          </a:p>
          <a:p>
            <a:pPr algn="l">
              <a:buFont typeface="+mj-lt"/>
              <a:buAutoNum type="arabicPeriod"/>
            </a:pPr>
            <a:endParaRPr lang="en-IN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3767B-8943-6FF4-B1B4-20E6675CF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42429"/>
            <a:ext cx="2305372" cy="8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355DC5-15E8-D932-36EF-80487E3E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47" y="4666742"/>
            <a:ext cx="3600953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81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792CB-04AC-012E-B61C-EF73F2572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71" y="935988"/>
            <a:ext cx="10515600" cy="4351338"/>
          </a:xfrm>
        </p:spPr>
        <p:txBody>
          <a:bodyPr/>
          <a:lstStyle/>
          <a:p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also perform operations on x and save the result to a new variable y.    y now has a value of 2.666</a:t>
            </a:r>
          </a:p>
          <a:p>
            <a:endParaRPr lang="en-IN" b="1" u="sng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IN" b="1" i="0" u="sng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IN" b="1" u="sng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IN" b="1" i="0" u="sng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also perform operations on x and assign the value x.</a:t>
            </a:r>
          </a:p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variable x now has a value 2.666. As before, the old value of x is not important.</a:t>
            </a:r>
          </a:p>
          <a:p>
            <a:endParaRPr lang="en-IN" b="1" i="0" u="sng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IN" b="1" i="0" u="sng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DC520-C170-29A4-A0B3-5B0B6BAF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571" y="1740407"/>
            <a:ext cx="1838582" cy="1619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CF9115-D2F1-5239-405A-DBA1726A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733" y="1362861"/>
            <a:ext cx="2448267" cy="2353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00161-B6C9-D6A7-E70D-7B3F86DF5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38" y="4747544"/>
            <a:ext cx="1867161" cy="2105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C9B63-1F72-9E5E-8D42-83FB7457F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251" y="4913653"/>
            <a:ext cx="2044611" cy="193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1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51A8-7C2C-3F40-A9FB-E85B3701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18" y="263155"/>
            <a:ext cx="10515600" cy="43513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AAAAA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IN" b="0" i="0" dirty="0">
                <a:effectLst/>
                <a:latin typeface="Open Sans" panose="020B0606030504020204" pitchFamily="34" charset="0"/>
              </a:rPr>
              <a:t>Let’s say we would like to convert the number </a:t>
            </a:r>
            <a:r>
              <a:rPr lang="en-IN" b="1" i="0" dirty="0">
                <a:effectLst/>
                <a:latin typeface="Open Sans" panose="020B0606030504020204" pitchFamily="34" charset="0"/>
              </a:rPr>
              <a:t>of minutes in the highlighted examples to number of hours in the following music dataset.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7F01A-4744-FF5D-8A3F-25E4298A5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670" y="1411855"/>
            <a:ext cx="7411675" cy="518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FB79-5CEA-26B7-A838-78AAB131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420A4-75BE-6489-EB6E-AF915531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4" y="92494"/>
            <a:ext cx="11660290" cy="2072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C6DF3-27A2-AA1B-0649-DDD9895D3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9" y="1863352"/>
            <a:ext cx="8138978" cy="1565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D19CF9-D701-DEAA-9B1A-2C1A09D3DC40}"/>
              </a:ext>
            </a:extLst>
          </p:cNvPr>
          <p:cNvSpPr txBox="1"/>
          <p:nvPr/>
        </p:nvSpPr>
        <p:spPr>
          <a:xfrm>
            <a:off x="1387136" y="3601664"/>
            <a:ext cx="75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Open Sans" panose="020B0606030504020204" pitchFamily="34" charset="0"/>
              </a:rPr>
              <a:t>We can obtain the total number of hours by</a:t>
            </a:r>
          </a:p>
          <a:p>
            <a:pPr algn="l">
              <a:buFont typeface="+mj-lt"/>
              <a:buAutoNum type="arabicPeriod"/>
            </a:pPr>
            <a:r>
              <a:rPr lang="en-IN" b="1" i="0" u="sng" dirty="0">
                <a:effectLst/>
                <a:latin typeface="Open Sans" panose="020B0606030504020204" pitchFamily="34" charset="0"/>
              </a:rPr>
              <a:t>dividing </a:t>
            </a:r>
            <a:r>
              <a:rPr lang="en-IN" b="1" i="0" u="sng" dirty="0" err="1">
                <a:effectLst/>
                <a:latin typeface="Open Sans" panose="020B0606030504020204" pitchFamily="34" charset="0"/>
              </a:rPr>
              <a:t>total_min</a:t>
            </a:r>
            <a:r>
              <a:rPr lang="en-IN" b="1" i="0" u="sng" dirty="0">
                <a:effectLst/>
                <a:latin typeface="Open Sans" panose="020B0606030504020204" pitchFamily="34" charset="0"/>
              </a:rPr>
              <a:t> by 60. The result is approximately 2.367 hours.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3CFFF5-814E-F618-F44B-3AACD2A47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04" y="4799186"/>
            <a:ext cx="4172532" cy="914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362B2-B931-1F66-4E90-70A28DCCA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706" y="2979118"/>
            <a:ext cx="3204790" cy="31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8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F708-26EA-6759-D4C1-FE8CBFC6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69BA-CF26-017C-E008-0FF53EED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A1733-8A2F-4E12-606B-7FEB6226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23760"/>
            <a:ext cx="997406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0D16-54D3-9487-D8F4-685CE972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F5B4-A272-2189-C5AE-34E86709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0477-0835-050E-34DB-31D68228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1942892"/>
            <a:ext cx="895475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5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A031-E4AF-9991-E2F0-0CDB33DB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0F03-6C8A-FF46-5442-02AD38E9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A6DD8-E089-F8D0-292C-63D0D355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56" y="0"/>
            <a:ext cx="7945511" cy="3120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59C59-9BB4-D4B1-C9D5-22C194A28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56" y="3120343"/>
            <a:ext cx="7142826" cy="31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82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29EA-17EF-7B0F-8574-EDD4F550F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61" y="0"/>
            <a:ext cx="10515600" cy="43513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 We can bind or assign a string to another 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variable. It is helpful to think of a string as an ordered sequence. 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Each element in the sequence can be accessed </a:t>
            </a: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using an index represented by the array of numbers.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E6FEE-2397-04C3-71C9-B42F6566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71" y="2452811"/>
            <a:ext cx="8097380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1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6D32-978F-EA5D-2DB8-945C6783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3928-2470-5B47-F29A-104C5083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20AAF-DFD0-046C-1B80-4831B5BD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38" y="532679"/>
            <a:ext cx="8125959" cy="371526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D6DF1488-F119-F20C-89A1-C177826FDFAC}"/>
              </a:ext>
            </a:extLst>
          </p:cNvPr>
          <p:cNvGrpSpPr/>
          <p:nvPr/>
        </p:nvGrpSpPr>
        <p:grpSpPr>
          <a:xfrm>
            <a:off x="4936711" y="38073"/>
            <a:ext cx="6576840" cy="957247"/>
            <a:chOff x="4936711" y="38073"/>
            <a:chExt cx="6576840" cy="957247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52BF487-2182-FBC9-27A6-B26BCCE04519}"/>
                    </a:ext>
                  </a:extLst>
                </p14:cNvPr>
                <p14:cNvContentPartPr/>
                <p14:nvPr/>
              </p14:nvContentPartPr>
              <p14:xfrm>
                <a:off x="4936711" y="521193"/>
                <a:ext cx="96840" cy="437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52BF487-2182-FBC9-27A6-B26BCCE045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01071" y="305553"/>
                  <a:ext cx="16848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C7C498-2313-FEFD-6CB7-431716E070C6}"/>
                    </a:ext>
                  </a:extLst>
                </p14:cNvPr>
                <p14:cNvContentPartPr/>
                <p14:nvPr/>
              </p14:nvContentPartPr>
              <p14:xfrm>
                <a:off x="4943911" y="539913"/>
                <a:ext cx="313200" cy="240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C7C498-2313-FEFD-6CB7-431716E070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08271" y="323913"/>
                  <a:ext cx="38484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43237B7-ACF9-33F0-4A55-73BDBC4DE70D}"/>
                    </a:ext>
                  </a:extLst>
                </p14:cNvPr>
                <p14:cNvContentPartPr/>
                <p14:nvPr/>
              </p14:nvContentPartPr>
              <p14:xfrm>
                <a:off x="5237671" y="700833"/>
                <a:ext cx="392760" cy="181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43237B7-ACF9-33F0-4A55-73BDBC4DE70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01671" y="484833"/>
                  <a:ext cx="46440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BFE9E5-24AC-C8CC-25F5-06308BD4E264}"/>
                    </a:ext>
                  </a:extLst>
                </p14:cNvPr>
                <p14:cNvContentPartPr/>
                <p14:nvPr/>
              </p14:nvContentPartPr>
              <p14:xfrm>
                <a:off x="5729071" y="602553"/>
                <a:ext cx="14400" cy="27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BFE9E5-24AC-C8CC-25F5-06308BD4E2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93431" y="386913"/>
                  <a:ext cx="860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85CBAB5-1FE0-30BC-2DBB-19CF050482CA}"/>
                    </a:ext>
                  </a:extLst>
                </p14:cNvPr>
                <p14:cNvContentPartPr/>
                <p14:nvPr/>
              </p14:nvContentPartPr>
              <p14:xfrm>
                <a:off x="5742751" y="701193"/>
                <a:ext cx="179640" cy="174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85CBAB5-1FE0-30BC-2DBB-19CF050482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06751" y="485193"/>
                  <a:ext cx="25128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5AAB7E9-50D0-A01B-B6DE-DA2136D9E567}"/>
                    </a:ext>
                  </a:extLst>
                </p14:cNvPr>
                <p14:cNvContentPartPr/>
                <p14:nvPr/>
              </p14:nvContentPartPr>
              <p14:xfrm>
                <a:off x="6018151" y="613713"/>
                <a:ext cx="72000" cy="239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5AAB7E9-50D0-A01B-B6DE-DA2136D9E5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82151" y="397713"/>
                  <a:ext cx="14364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92E6F7-DFEE-FE84-C94F-AE9EB2D73087}"/>
                    </a:ext>
                  </a:extLst>
                </p14:cNvPr>
                <p14:cNvContentPartPr/>
                <p14:nvPr/>
              </p14:nvContentPartPr>
              <p14:xfrm>
                <a:off x="5973871" y="659433"/>
                <a:ext cx="282960" cy="68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92E6F7-DFEE-FE84-C94F-AE9EB2D730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38231" y="443433"/>
                  <a:ext cx="3546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71E4E7-AC4A-B0D1-1FE5-9928D1D58219}"/>
                    </a:ext>
                  </a:extLst>
                </p14:cNvPr>
                <p14:cNvContentPartPr/>
                <p14:nvPr/>
              </p14:nvContentPartPr>
              <p14:xfrm>
                <a:off x="6274831" y="489873"/>
                <a:ext cx="223560" cy="405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71E4E7-AC4A-B0D1-1FE5-9928D1D582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39191" y="273873"/>
                  <a:ext cx="29520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87C0DF-C33F-DD53-8C27-E29A468BED56}"/>
                    </a:ext>
                  </a:extLst>
                </p14:cNvPr>
                <p14:cNvContentPartPr/>
                <p14:nvPr/>
              </p14:nvContentPartPr>
              <p14:xfrm>
                <a:off x="5202031" y="38073"/>
                <a:ext cx="323640" cy="417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87C0DF-C33F-DD53-8C27-E29A468BED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66031" y="-177927"/>
                  <a:ext cx="395280" cy="8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6140B4-C1EB-2BCD-16E7-238F3FB42508}"/>
                    </a:ext>
                  </a:extLst>
                </p14:cNvPr>
                <p14:cNvContentPartPr/>
                <p14:nvPr/>
              </p14:nvContentPartPr>
              <p14:xfrm>
                <a:off x="5557711" y="169120"/>
                <a:ext cx="752400" cy="158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6140B4-C1EB-2BCD-16E7-238F3FB4250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21711" y="-46520"/>
                  <a:ext cx="82404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73DAC9-FEA5-D44E-9A80-895A24B590EF}"/>
                    </a:ext>
                  </a:extLst>
                </p14:cNvPr>
                <p14:cNvContentPartPr/>
                <p14:nvPr/>
              </p14:nvContentPartPr>
              <p14:xfrm>
                <a:off x="6558871" y="222040"/>
                <a:ext cx="116280" cy="18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73DAC9-FEA5-D44E-9A80-895A24B590E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22871" y="6040"/>
                  <a:ext cx="1879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DA25F9-732E-13AC-EA68-B578D92D58B9}"/>
                    </a:ext>
                  </a:extLst>
                </p14:cNvPr>
                <p14:cNvContentPartPr/>
                <p14:nvPr/>
              </p14:nvContentPartPr>
              <p14:xfrm>
                <a:off x="6543031" y="274600"/>
                <a:ext cx="184320" cy="19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DA25F9-732E-13AC-EA68-B578D92D58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07391" y="58960"/>
                  <a:ext cx="2559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556656-84D0-AAE5-96C2-F90A230C4C56}"/>
                    </a:ext>
                  </a:extLst>
                </p14:cNvPr>
                <p14:cNvContentPartPr/>
                <p14:nvPr/>
              </p14:nvContentPartPr>
              <p14:xfrm>
                <a:off x="7039471" y="57880"/>
                <a:ext cx="9720" cy="145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556656-84D0-AAE5-96C2-F90A230C4C5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03471" y="-158120"/>
                  <a:ext cx="8136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8C9B6B-7EF1-09B3-54F8-758E73351D13}"/>
                    </a:ext>
                  </a:extLst>
                </p14:cNvPr>
                <p14:cNvContentPartPr/>
                <p14:nvPr/>
              </p14:nvContentPartPr>
              <p14:xfrm>
                <a:off x="7295791" y="131320"/>
                <a:ext cx="622440" cy="207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8C9B6B-7EF1-09B3-54F8-758E73351D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59791" y="-84320"/>
                  <a:ext cx="69408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CA40EE5-0DC8-C111-F011-31F42D313CEF}"/>
                    </a:ext>
                  </a:extLst>
                </p14:cNvPr>
                <p14:cNvContentPartPr/>
                <p14:nvPr/>
              </p14:nvContentPartPr>
              <p14:xfrm>
                <a:off x="7891231" y="89920"/>
                <a:ext cx="123120" cy="275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CA40EE5-0DC8-C111-F011-31F42D313C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55591" y="-125720"/>
                  <a:ext cx="19476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C16920-779A-06DD-4850-B815AA3B09EA}"/>
                    </a:ext>
                  </a:extLst>
                </p14:cNvPr>
                <p14:cNvContentPartPr/>
                <p14:nvPr/>
              </p14:nvContentPartPr>
              <p14:xfrm>
                <a:off x="7908151" y="212680"/>
                <a:ext cx="16308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C16920-779A-06DD-4850-B815AA3B09E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72151" y="-3320"/>
                  <a:ext cx="234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20155E-CE9E-C3A2-3F98-A827E31C93EF}"/>
                    </a:ext>
                  </a:extLst>
                </p14:cNvPr>
                <p14:cNvContentPartPr/>
                <p14:nvPr/>
              </p14:nvContentPartPr>
              <p14:xfrm>
                <a:off x="8296591" y="186400"/>
                <a:ext cx="3960" cy="182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20155E-CE9E-C3A2-3F98-A827E31C93E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60951" y="-29600"/>
                  <a:ext cx="7560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2AEC7D-6EF5-94F4-7AB6-2BB24580D5AD}"/>
                    </a:ext>
                  </a:extLst>
                </p14:cNvPr>
                <p14:cNvContentPartPr/>
                <p14:nvPr/>
              </p14:nvContentPartPr>
              <p14:xfrm>
                <a:off x="8371471" y="138160"/>
                <a:ext cx="360" cy="3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2AEC7D-6EF5-94F4-7AB6-2BB24580D5A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35471" y="-77480"/>
                  <a:ext cx="720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BD3809-25DF-2CF8-29B7-9280EDDB0CB6}"/>
                    </a:ext>
                  </a:extLst>
                </p14:cNvPr>
                <p14:cNvContentPartPr/>
                <p14:nvPr/>
              </p14:nvContentPartPr>
              <p14:xfrm>
                <a:off x="8398471" y="194320"/>
                <a:ext cx="144000" cy="170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BD3809-25DF-2CF8-29B7-9280EDDB0CB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62831" y="-21680"/>
                  <a:ext cx="21564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04DDA0-A1DA-F6E5-1ACB-5D978452B763}"/>
                    </a:ext>
                  </a:extLst>
                </p14:cNvPr>
                <p14:cNvContentPartPr/>
                <p14:nvPr/>
              </p14:nvContentPartPr>
              <p14:xfrm>
                <a:off x="8858911" y="256240"/>
                <a:ext cx="258480" cy="104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04DDA0-A1DA-F6E5-1ACB-5D978452B76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23271" y="40240"/>
                  <a:ext cx="33012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033817-C19F-E248-AAD7-236C6CC804C5}"/>
                    </a:ext>
                  </a:extLst>
                </p14:cNvPr>
                <p14:cNvContentPartPr/>
                <p14:nvPr/>
              </p14:nvContentPartPr>
              <p14:xfrm>
                <a:off x="9261391" y="229960"/>
                <a:ext cx="987480" cy="145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033817-C19F-E248-AAD7-236C6CC804C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25751" y="13960"/>
                  <a:ext cx="105912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841183-532B-7CFC-B38E-B7740AA7F3B2}"/>
                    </a:ext>
                  </a:extLst>
                </p14:cNvPr>
                <p14:cNvContentPartPr/>
                <p14:nvPr/>
              </p14:nvContentPartPr>
              <p14:xfrm>
                <a:off x="10350751" y="65440"/>
                <a:ext cx="800280" cy="344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841183-532B-7CFC-B38E-B7740AA7F3B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315111" y="-150200"/>
                  <a:ext cx="87192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65CCF8-643A-5715-9A31-5757B603B032}"/>
                    </a:ext>
                  </a:extLst>
                </p14:cNvPr>
                <p14:cNvContentPartPr/>
                <p14:nvPr/>
              </p14:nvContentPartPr>
              <p14:xfrm>
                <a:off x="11392951" y="141040"/>
                <a:ext cx="120600" cy="97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65CCF8-643A-5715-9A31-5757B603B0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357311" y="-74600"/>
                  <a:ext cx="1922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37DDA1-3982-401F-C961-5689724BD5C3}"/>
                    </a:ext>
                  </a:extLst>
                </p14:cNvPr>
                <p14:cNvContentPartPr/>
                <p14:nvPr/>
              </p14:nvContentPartPr>
              <p14:xfrm>
                <a:off x="6600271" y="631000"/>
                <a:ext cx="271800" cy="223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37DDA1-3982-401F-C961-5689724BD5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64271" y="415000"/>
                  <a:ext cx="34344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93273D7-FE33-2414-B117-D5B697BC2667}"/>
                    </a:ext>
                  </a:extLst>
                </p14:cNvPr>
                <p14:cNvContentPartPr/>
                <p14:nvPr/>
              </p14:nvContentPartPr>
              <p14:xfrm>
                <a:off x="6878911" y="728200"/>
                <a:ext cx="685440" cy="150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93273D7-FE33-2414-B117-D5B697BC266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43271" y="512560"/>
                  <a:ext cx="7570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F04534B-F154-5841-C1EF-F79516943C73}"/>
                    </a:ext>
                  </a:extLst>
                </p14:cNvPr>
                <p14:cNvContentPartPr/>
                <p14:nvPr/>
              </p14:nvContentPartPr>
              <p14:xfrm>
                <a:off x="7796191" y="646840"/>
                <a:ext cx="184680" cy="277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F04534B-F154-5841-C1EF-F79516943C7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60191" y="431200"/>
                  <a:ext cx="2563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4F67EE-3E61-8A84-65C0-EE7F5A166D49}"/>
                    </a:ext>
                  </a:extLst>
                </p14:cNvPr>
                <p14:cNvContentPartPr/>
                <p14:nvPr/>
              </p14:nvContentPartPr>
              <p14:xfrm>
                <a:off x="8097151" y="740080"/>
                <a:ext cx="138600" cy="192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4F67EE-3E61-8A84-65C0-EE7F5A166D4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61511" y="524080"/>
                  <a:ext cx="21024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0227775-CA3B-55F1-F81C-18B3071C65D5}"/>
                    </a:ext>
                  </a:extLst>
                </p14:cNvPr>
                <p14:cNvContentPartPr/>
                <p14:nvPr/>
              </p14:nvContentPartPr>
              <p14:xfrm>
                <a:off x="8175991" y="736480"/>
                <a:ext cx="141840" cy="18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0227775-CA3B-55F1-F81C-18B3071C65D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39991" y="520840"/>
                  <a:ext cx="213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556708-97BA-72B2-3A33-DB4BBAFB7E5E}"/>
                    </a:ext>
                  </a:extLst>
                </p14:cNvPr>
                <p14:cNvContentPartPr/>
                <p14:nvPr/>
              </p14:nvContentPartPr>
              <p14:xfrm>
                <a:off x="8371471" y="647560"/>
                <a:ext cx="170640" cy="321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556708-97BA-72B2-3A33-DB4BBAFB7E5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35471" y="431920"/>
                  <a:ext cx="24228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A1AB55-16D5-9A87-0E40-C10B35FFB75E}"/>
                    </a:ext>
                  </a:extLst>
                </p14:cNvPr>
                <p14:cNvContentPartPr/>
                <p14:nvPr/>
              </p14:nvContentPartPr>
              <p14:xfrm>
                <a:off x="8804191" y="576640"/>
                <a:ext cx="119160" cy="406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A1AB55-16D5-9A87-0E40-C10B35FFB75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68191" y="361000"/>
                  <a:ext cx="19080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A8829C-BD37-D037-64C9-AEBD01525FF7}"/>
                    </a:ext>
                  </a:extLst>
                </p14:cNvPr>
                <p14:cNvContentPartPr/>
                <p14:nvPr/>
              </p14:nvContentPartPr>
              <p14:xfrm>
                <a:off x="7322071" y="399160"/>
                <a:ext cx="104040" cy="16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A8829C-BD37-D037-64C9-AEBD01525F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86431" y="183520"/>
                  <a:ext cx="1756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C44CCC-A30A-FEBB-5389-C50D239734FF}"/>
                    </a:ext>
                  </a:extLst>
                </p14:cNvPr>
                <p14:cNvContentPartPr/>
                <p14:nvPr/>
              </p14:nvContentPartPr>
              <p14:xfrm>
                <a:off x="7561471" y="443080"/>
                <a:ext cx="143640" cy="9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C44CCC-A30A-FEBB-5389-C50D239734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25831" y="227440"/>
                  <a:ext cx="2152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39C2D05-9BB0-2355-7B7D-C86AE389D71A}"/>
                    </a:ext>
                  </a:extLst>
                </p14:cNvPr>
                <p14:cNvContentPartPr/>
                <p14:nvPr/>
              </p14:nvContentPartPr>
              <p14:xfrm>
                <a:off x="7816711" y="461080"/>
                <a:ext cx="110520" cy="9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39C2D05-9BB0-2355-7B7D-C86AE389D7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81071" y="245080"/>
                  <a:ext cx="1821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B79390-E100-A139-BF23-DC341FB5040E}"/>
                    </a:ext>
                  </a:extLst>
                </p14:cNvPr>
                <p14:cNvContentPartPr/>
                <p14:nvPr/>
              </p14:nvContentPartPr>
              <p14:xfrm>
                <a:off x="8106511" y="443080"/>
                <a:ext cx="131400" cy="10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B79390-E100-A139-BF23-DC341FB5040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70511" y="227080"/>
                  <a:ext cx="2030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53CCBF1-FC7E-84EE-BA39-CF6D404F8169}"/>
                    </a:ext>
                  </a:extLst>
                </p14:cNvPr>
                <p14:cNvContentPartPr/>
                <p14:nvPr/>
              </p14:nvContentPartPr>
              <p14:xfrm>
                <a:off x="8298031" y="461080"/>
                <a:ext cx="63000" cy="9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53CCBF1-FC7E-84EE-BA39-CF6D404F816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262391" y="245080"/>
                  <a:ext cx="134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641B50-ECE5-818B-1B5A-1EA847BF59F5}"/>
                    </a:ext>
                  </a:extLst>
                </p14:cNvPr>
                <p14:cNvContentPartPr/>
                <p14:nvPr/>
              </p14:nvContentPartPr>
              <p14:xfrm>
                <a:off x="8492071" y="443080"/>
                <a:ext cx="100800" cy="10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641B50-ECE5-818B-1B5A-1EA847BF59F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56071" y="227080"/>
                  <a:ext cx="1724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FA7BEC0-C4E6-1437-F7E8-A6D7C7976C41}"/>
                    </a:ext>
                  </a:extLst>
                </p14:cNvPr>
                <p14:cNvContentPartPr/>
                <p14:nvPr/>
              </p14:nvContentPartPr>
              <p14:xfrm>
                <a:off x="8379751" y="105760"/>
                <a:ext cx="376560" cy="320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FA7BEC0-C4E6-1437-F7E8-A6D7C7976C4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44111" y="-110240"/>
                  <a:ext cx="44820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B6D3A8-8B69-E326-66DD-C71B3A2FBE64}"/>
                    </a:ext>
                  </a:extLst>
                </p14:cNvPr>
                <p14:cNvContentPartPr/>
                <p14:nvPr/>
              </p14:nvContentPartPr>
              <p14:xfrm>
                <a:off x="9059791" y="754120"/>
                <a:ext cx="518760" cy="45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B6D3A8-8B69-E326-66DD-C71B3A2FBE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24151" y="538480"/>
                  <a:ext cx="5904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F5A1462-4E3F-F8E8-27EE-F5007DC5970B}"/>
                    </a:ext>
                  </a:extLst>
                </p14:cNvPr>
                <p14:cNvContentPartPr/>
                <p14:nvPr/>
              </p14:nvContentPartPr>
              <p14:xfrm>
                <a:off x="9517351" y="709840"/>
                <a:ext cx="105480" cy="152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F5A1462-4E3F-F8E8-27EE-F5007DC597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81351" y="493840"/>
                  <a:ext cx="1771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2AC627C-698C-2A16-12C4-F1727362AE64}"/>
                    </a:ext>
                  </a:extLst>
                </p14:cNvPr>
                <p14:cNvContentPartPr/>
                <p14:nvPr/>
              </p14:nvContentPartPr>
              <p14:xfrm>
                <a:off x="9762151" y="718480"/>
                <a:ext cx="304920" cy="276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2AC627C-698C-2A16-12C4-F1727362AE6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26511" y="502840"/>
                  <a:ext cx="376560" cy="70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73544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8FD56-5777-0D9A-A70E-F1A425174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88775"/>
            <a:ext cx="11034204" cy="5884000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also use negative indexing with strings.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last element is given by the index -1. The first element can be obtained by index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-15, and so on. </a:t>
            </a: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bind a string to another variable.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It is helpful to think of string as a list or tuple.</a:t>
            </a:r>
          </a:p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treat the string as a sequence and perform sequence operations.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D5246-D434-8F7B-4861-ED4D6EBE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652" y="1345198"/>
            <a:ext cx="6221044" cy="2358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E2E14-A572-D809-0C96-BBE0E3CC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70" y="5512802"/>
            <a:ext cx="4134397" cy="116049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E8DB727-86B9-E737-304E-D32E1492FEA0}"/>
              </a:ext>
            </a:extLst>
          </p:cNvPr>
          <p:cNvGrpSpPr/>
          <p:nvPr/>
        </p:nvGrpSpPr>
        <p:grpSpPr>
          <a:xfrm>
            <a:off x="8628871" y="1322560"/>
            <a:ext cx="2832840" cy="1448280"/>
            <a:chOff x="8628871" y="1322560"/>
            <a:chExt cx="2832840" cy="1448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485B122-2712-99D8-15B4-3C77B62B19BC}"/>
                    </a:ext>
                  </a:extLst>
                </p14:cNvPr>
                <p14:cNvContentPartPr/>
                <p14:nvPr/>
              </p14:nvContentPartPr>
              <p14:xfrm>
                <a:off x="8628871" y="1322560"/>
                <a:ext cx="360" cy="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485B122-2712-99D8-15B4-3C77B62B19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93231" y="1106560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E78250-5013-93B1-16DB-060E565B2995}"/>
                    </a:ext>
                  </a:extLst>
                </p14:cNvPr>
                <p14:cNvContentPartPr/>
                <p14:nvPr/>
              </p14:nvContentPartPr>
              <p14:xfrm>
                <a:off x="8823271" y="1407160"/>
                <a:ext cx="36720" cy="262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E78250-5013-93B1-16DB-060E565B29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87631" y="1191520"/>
                  <a:ext cx="10836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DD8A764-6590-723D-C2F7-5F844C8B58C2}"/>
                    </a:ext>
                  </a:extLst>
                </p14:cNvPr>
                <p14:cNvContentPartPr/>
                <p14:nvPr/>
              </p14:nvContentPartPr>
              <p14:xfrm>
                <a:off x="9007591" y="1348840"/>
                <a:ext cx="92160" cy="343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DD8A764-6590-723D-C2F7-5F844C8B5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71591" y="1133200"/>
                  <a:ext cx="16380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5F2A57-B463-A025-84FE-6E436E383996}"/>
                    </a:ext>
                  </a:extLst>
                </p14:cNvPr>
                <p14:cNvContentPartPr/>
                <p14:nvPr/>
              </p14:nvContentPartPr>
              <p14:xfrm>
                <a:off x="8833351" y="1489600"/>
                <a:ext cx="879840" cy="171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5F2A57-B463-A025-84FE-6E436E3839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97351" y="1273960"/>
                  <a:ext cx="95148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67FDCD-9D26-45E8-8696-EEC9D99A275B}"/>
                    </a:ext>
                  </a:extLst>
                </p14:cNvPr>
                <p14:cNvContentPartPr/>
                <p14:nvPr/>
              </p14:nvContentPartPr>
              <p14:xfrm>
                <a:off x="9934231" y="1403560"/>
                <a:ext cx="58320" cy="246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67FDCD-9D26-45E8-8696-EEC9D99A27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98231" y="1187920"/>
                  <a:ext cx="12996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A00939-7245-8F52-E014-942C14A0E91B}"/>
                    </a:ext>
                  </a:extLst>
                </p14:cNvPr>
                <p14:cNvContentPartPr/>
                <p14:nvPr/>
              </p14:nvContentPartPr>
              <p14:xfrm>
                <a:off x="9869791" y="1505440"/>
                <a:ext cx="376920" cy="147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A00939-7245-8F52-E014-942C14A0E9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33791" y="1289800"/>
                  <a:ext cx="4485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5CCC07-CB19-195B-14FB-E393688B8ADA}"/>
                    </a:ext>
                  </a:extLst>
                </p14:cNvPr>
                <p14:cNvContentPartPr/>
                <p14:nvPr/>
              </p14:nvContentPartPr>
              <p14:xfrm>
                <a:off x="10456591" y="1469080"/>
                <a:ext cx="783720" cy="218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5CCC07-CB19-195B-14FB-E393688B8A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20951" y="1253440"/>
                  <a:ext cx="85536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36F5D2-292F-BEED-3C53-449A504F42DB}"/>
                    </a:ext>
                  </a:extLst>
                </p14:cNvPr>
                <p14:cNvContentPartPr/>
                <p14:nvPr/>
              </p14:nvContentPartPr>
              <p14:xfrm>
                <a:off x="9186871" y="2019160"/>
                <a:ext cx="179640" cy="223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36F5D2-292F-BEED-3C53-449A504F42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51231" y="1803160"/>
                  <a:ext cx="25128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C393E1-3B9A-8F67-00D2-9794645840A9}"/>
                    </a:ext>
                  </a:extLst>
                </p14:cNvPr>
                <p14:cNvContentPartPr/>
                <p14:nvPr/>
              </p14:nvContentPartPr>
              <p14:xfrm>
                <a:off x="9391711" y="2010880"/>
                <a:ext cx="63000" cy="220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C393E1-3B9A-8F67-00D2-9794645840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56071" y="1795240"/>
                  <a:ext cx="1346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3A0D70-7BFD-950D-DC5D-229378A31C2A}"/>
                    </a:ext>
                  </a:extLst>
                </p14:cNvPr>
                <p14:cNvContentPartPr/>
                <p14:nvPr/>
              </p14:nvContentPartPr>
              <p14:xfrm>
                <a:off x="9587191" y="2077480"/>
                <a:ext cx="166320" cy="178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3A0D70-7BFD-950D-DC5D-229378A31C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51551" y="1861840"/>
                  <a:ext cx="23796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E0E9734-2624-76CA-3DD0-A8B11EB78D15}"/>
                    </a:ext>
                  </a:extLst>
                </p14:cNvPr>
                <p14:cNvContentPartPr/>
                <p14:nvPr/>
              </p14:nvContentPartPr>
              <p14:xfrm>
                <a:off x="9729031" y="2090440"/>
                <a:ext cx="276120" cy="519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E0E9734-2624-76CA-3DD0-A8B11EB78D1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93031" y="1874800"/>
                  <a:ext cx="34776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3C7FB2-B160-0085-8E40-C957DD620FC9}"/>
                    </a:ext>
                  </a:extLst>
                </p14:cNvPr>
                <p14:cNvContentPartPr/>
                <p14:nvPr/>
              </p14:nvContentPartPr>
              <p14:xfrm>
                <a:off x="9994711" y="2137960"/>
                <a:ext cx="205560" cy="171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3C7FB2-B160-0085-8E40-C957DD620F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59071" y="1921960"/>
                  <a:ext cx="27720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04125C-A1D8-33ED-532A-B2E75958C481}"/>
                    </a:ext>
                  </a:extLst>
                </p14:cNvPr>
                <p14:cNvContentPartPr/>
                <p14:nvPr/>
              </p14:nvContentPartPr>
              <p14:xfrm>
                <a:off x="10324831" y="1995760"/>
                <a:ext cx="79920" cy="277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04125C-A1D8-33ED-532A-B2E75958C4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88831" y="1780120"/>
                  <a:ext cx="15156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2D7DA9-BC3E-EA61-6E6C-151A449FB3EC}"/>
                    </a:ext>
                  </a:extLst>
                </p14:cNvPr>
                <p14:cNvContentPartPr/>
                <p14:nvPr/>
              </p14:nvContentPartPr>
              <p14:xfrm>
                <a:off x="10304671" y="2131840"/>
                <a:ext cx="122040" cy="25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2D7DA9-BC3E-EA61-6E6C-151A449FB3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68671" y="1915840"/>
                  <a:ext cx="1936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24C369-A80A-009B-A127-20ADC38FA92E}"/>
                    </a:ext>
                  </a:extLst>
                </p14:cNvPr>
                <p14:cNvContentPartPr/>
                <p14:nvPr/>
              </p14:nvContentPartPr>
              <p14:xfrm>
                <a:off x="10501951" y="2153080"/>
                <a:ext cx="360" cy="153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24C369-A80A-009B-A127-20ADC38FA9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66311" y="1937080"/>
                  <a:ext cx="7200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434E9A-C249-C7AF-A26F-90F6661C3D20}"/>
                    </a:ext>
                  </a:extLst>
                </p14:cNvPr>
                <p14:cNvContentPartPr/>
                <p14:nvPr/>
              </p14:nvContentPartPr>
              <p14:xfrm>
                <a:off x="10581871" y="2094760"/>
                <a:ext cx="39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434E9A-C249-C7AF-A26F-90F6661C3D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545871" y="1878760"/>
                  <a:ext cx="75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6A2F13-E63A-058C-80C7-9992FD83863B}"/>
                    </a:ext>
                  </a:extLst>
                </p14:cNvPr>
                <p14:cNvContentPartPr/>
                <p14:nvPr/>
              </p14:nvContentPartPr>
              <p14:xfrm>
                <a:off x="10661431" y="2103760"/>
                <a:ext cx="127080" cy="159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6A2F13-E63A-058C-80C7-9992FD8386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25791" y="1888120"/>
                  <a:ext cx="1987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F16A9E-57DA-E1F4-9B00-0D8296549F04}"/>
                    </a:ext>
                  </a:extLst>
                </p14:cNvPr>
                <p14:cNvContentPartPr/>
                <p14:nvPr/>
              </p14:nvContentPartPr>
              <p14:xfrm>
                <a:off x="10838911" y="2075680"/>
                <a:ext cx="205200" cy="214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F16A9E-57DA-E1F4-9B00-0D8296549F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03271" y="1860040"/>
                  <a:ext cx="27684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4F5D2F-8F40-D93B-8526-F1B7EF6AC4D8}"/>
                    </a:ext>
                  </a:extLst>
                </p14:cNvPr>
                <p14:cNvContentPartPr/>
                <p14:nvPr/>
              </p14:nvContentPartPr>
              <p14:xfrm>
                <a:off x="10350391" y="2565280"/>
                <a:ext cx="27360" cy="186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4F5D2F-8F40-D93B-8526-F1B7EF6AC4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14751" y="2349280"/>
                  <a:ext cx="9900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2FF1F7-AC06-257C-1B9E-56E8A8368A8D}"/>
                    </a:ext>
                  </a:extLst>
                </p14:cNvPr>
                <p14:cNvContentPartPr/>
                <p14:nvPr/>
              </p14:nvContentPartPr>
              <p14:xfrm>
                <a:off x="10500151" y="2506600"/>
                <a:ext cx="2520" cy="23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2FF1F7-AC06-257C-1B9E-56E8A8368A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64151" y="2290960"/>
                  <a:ext cx="741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559260-85A3-BFE3-524C-4EACB19990EF}"/>
                    </a:ext>
                  </a:extLst>
                </p14:cNvPr>
                <p14:cNvContentPartPr/>
                <p14:nvPr/>
              </p14:nvContentPartPr>
              <p14:xfrm>
                <a:off x="10489351" y="2445040"/>
                <a:ext cx="655560" cy="325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559260-85A3-BFE3-524C-4EACB19990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53711" y="2229040"/>
                  <a:ext cx="72720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6E03D6-F0F7-7ED3-CF27-3E30878E3538}"/>
                    </a:ext>
                  </a:extLst>
                </p14:cNvPr>
                <p14:cNvContentPartPr/>
                <p14:nvPr/>
              </p14:nvContentPartPr>
              <p14:xfrm>
                <a:off x="11292871" y="2565280"/>
                <a:ext cx="168840" cy="203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6E03D6-F0F7-7ED3-CF27-3E30878E35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257231" y="2349280"/>
                  <a:ext cx="24048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A148D9-A9D5-8819-9A75-0363608A02C8}"/>
                    </a:ext>
                  </a:extLst>
                </p14:cNvPr>
                <p14:cNvContentPartPr/>
                <p14:nvPr/>
              </p14:nvContentPartPr>
              <p14:xfrm>
                <a:off x="11209711" y="2515240"/>
                <a:ext cx="189360" cy="207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A148D9-A9D5-8819-9A75-0363608A02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73711" y="2299600"/>
                  <a:ext cx="261000" cy="63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0245B8-4D42-8E4D-747B-012D9F8DF2C9}"/>
              </a:ext>
            </a:extLst>
          </p:cNvPr>
          <p:cNvGrpSpPr/>
          <p:nvPr/>
        </p:nvGrpSpPr>
        <p:grpSpPr>
          <a:xfrm>
            <a:off x="8033071" y="3168640"/>
            <a:ext cx="3881520" cy="730080"/>
            <a:chOff x="8033071" y="3168640"/>
            <a:chExt cx="3881520" cy="7300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18218E-9F79-6E7A-DA27-CCF933AAC5C0}"/>
                    </a:ext>
                  </a:extLst>
                </p14:cNvPr>
                <p14:cNvContentPartPr/>
                <p14:nvPr/>
              </p14:nvContentPartPr>
              <p14:xfrm>
                <a:off x="8122711" y="3360160"/>
                <a:ext cx="360" cy="323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18218E-9F79-6E7A-DA27-CCF933AAC5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86711" y="3144520"/>
                  <a:ext cx="7200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9C73DD4-6595-A2A7-F964-EFE6C2FC8635}"/>
                    </a:ext>
                  </a:extLst>
                </p14:cNvPr>
                <p14:cNvContentPartPr/>
                <p14:nvPr/>
              </p14:nvContentPartPr>
              <p14:xfrm>
                <a:off x="8033071" y="3301480"/>
                <a:ext cx="286560" cy="175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9C73DD4-6595-A2A7-F964-EFE6C2FC86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97071" y="3085480"/>
                  <a:ext cx="35820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593898-6B7D-AE46-DC62-1ED72411DE9C}"/>
                    </a:ext>
                  </a:extLst>
                </p14:cNvPr>
                <p14:cNvContentPartPr/>
                <p14:nvPr/>
              </p14:nvContentPartPr>
              <p14:xfrm>
                <a:off x="8337631" y="3460960"/>
                <a:ext cx="309960" cy="239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593898-6B7D-AE46-DC62-1ED72411DE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01631" y="3244960"/>
                  <a:ext cx="38160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4E200AF-EC30-EEB0-2259-5B77AF849746}"/>
                    </a:ext>
                  </a:extLst>
                </p14:cNvPr>
                <p14:cNvContentPartPr/>
                <p14:nvPr/>
              </p14:nvContentPartPr>
              <p14:xfrm>
                <a:off x="8644711" y="3417400"/>
                <a:ext cx="11160" cy="27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4E200AF-EC30-EEB0-2259-5B77AF8497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08711" y="3201760"/>
                  <a:ext cx="828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A761F7-ADB0-42F4-D956-58D95916E258}"/>
                    </a:ext>
                  </a:extLst>
                </p14:cNvPr>
                <p14:cNvContentPartPr/>
                <p14:nvPr/>
              </p14:nvContentPartPr>
              <p14:xfrm>
                <a:off x="8735431" y="3469960"/>
                <a:ext cx="178920" cy="183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A761F7-ADB0-42F4-D956-58D95916E25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99791" y="3253960"/>
                  <a:ext cx="25056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118FCC-564D-551D-7ACA-AE99749C472E}"/>
                    </a:ext>
                  </a:extLst>
                </p14:cNvPr>
                <p14:cNvContentPartPr/>
                <p14:nvPr/>
              </p14:nvContentPartPr>
              <p14:xfrm>
                <a:off x="8992111" y="3373120"/>
                <a:ext cx="115560" cy="312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118FCC-564D-551D-7ACA-AE99749C472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56471" y="3157120"/>
                  <a:ext cx="18720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7401C9-E3DC-9831-52B1-746C10452F58}"/>
                    </a:ext>
                  </a:extLst>
                </p14:cNvPr>
                <p14:cNvContentPartPr/>
                <p14:nvPr/>
              </p14:nvContentPartPr>
              <p14:xfrm>
                <a:off x="8963311" y="3480040"/>
                <a:ext cx="221400" cy="42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7401C9-E3DC-9831-52B1-746C10452F5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27671" y="3264400"/>
                  <a:ext cx="2930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AC8000-9D4C-7B87-10EE-9D418922CB9C}"/>
                    </a:ext>
                  </a:extLst>
                </p14:cNvPr>
                <p14:cNvContentPartPr/>
                <p14:nvPr/>
              </p14:nvContentPartPr>
              <p14:xfrm>
                <a:off x="9383071" y="3175480"/>
                <a:ext cx="200880" cy="661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AC8000-9D4C-7B87-10EE-9D418922CB9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47431" y="2959480"/>
                  <a:ext cx="27252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451C0A-AB1B-2D73-BBEF-FED1108C398E}"/>
                    </a:ext>
                  </a:extLst>
                </p14:cNvPr>
                <p14:cNvContentPartPr/>
                <p14:nvPr/>
              </p14:nvContentPartPr>
              <p14:xfrm>
                <a:off x="9631111" y="3384280"/>
                <a:ext cx="232560" cy="252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451C0A-AB1B-2D73-BBEF-FED1108C39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95471" y="3168280"/>
                  <a:ext cx="30420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49CC2C2-1D96-5D24-DBD8-A1E49D93586D}"/>
                    </a:ext>
                  </a:extLst>
                </p14:cNvPr>
                <p14:cNvContentPartPr/>
                <p14:nvPr/>
              </p14:nvContentPartPr>
              <p14:xfrm>
                <a:off x="9843871" y="3428920"/>
                <a:ext cx="785880" cy="194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9CC2C2-1D96-5D24-DBD8-A1E49D9358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08231" y="3213280"/>
                  <a:ext cx="85752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76B5990-A15C-B40B-C2D7-3428979284BC}"/>
                    </a:ext>
                  </a:extLst>
                </p14:cNvPr>
                <p14:cNvContentPartPr/>
                <p14:nvPr/>
              </p14:nvContentPartPr>
              <p14:xfrm>
                <a:off x="10806511" y="3293200"/>
                <a:ext cx="228240" cy="445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76B5990-A15C-B40B-C2D7-3428979284B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70871" y="3077560"/>
                  <a:ext cx="29988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1BC1F12-9735-059F-B39E-6776E430A928}"/>
                    </a:ext>
                  </a:extLst>
                </p14:cNvPr>
                <p14:cNvContentPartPr/>
                <p14:nvPr/>
              </p14:nvContentPartPr>
              <p14:xfrm>
                <a:off x="11015671" y="3453040"/>
                <a:ext cx="117720" cy="160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1BC1F12-9735-059F-B39E-6776E430A9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79671" y="3237400"/>
                  <a:ext cx="1893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419ECA-55DC-A54F-87AF-D6D6602077BA}"/>
                    </a:ext>
                  </a:extLst>
                </p14:cNvPr>
                <p14:cNvContentPartPr/>
                <p14:nvPr/>
              </p14:nvContentPartPr>
              <p14:xfrm>
                <a:off x="11236711" y="3462040"/>
                <a:ext cx="33120" cy="38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419ECA-55DC-A54F-87AF-D6D6602077B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00711" y="3246400"/>
                  <a:ext cx="1047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110CA6-D75E-E772-ED99-A325C247A70F}"/>
                    </a:ext>
                  </a:extLst>
                </p14:cNvPr>
                <p14:cNvContentPartPr/>
                <p14:nvPr/>
              </p14:nvContentPartPr>
              <p14:xfrm>
                <a:off x="11238871" y="3599560"/>
                <a:ext cx="20880" cy="63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110CA6-D75E-E772-ED99-A325C247A70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03231" y="3383560"/>
                  <a:ext cx="925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E409A47-AFBC-A93D-E27C-5D070C72CABC}"/>
                    </a:ext>
                  </a:extLst>
                </p14:cNvPr>
                <p14:cNvContentPartPr/>
                <p14:nvPr/>
              </p14:nvContentPartPr>
              <p14:xfrm>
                <a:off x="11376391" y="3462040"/>
                <a:ext cx="163440" cy="176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E409A47-AFBC-A93D-E27C-5D070C72CAB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40751" y="3246040"/>
                  <a:ext cx="2350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F99DA6-DF6F-4DD5-C359-8B787F868CE5}"/>
                    </a:ext>
                  </a:extLst>
                </p14:cNvPr>
                <p14:cNvContentPartPr/>
                <p14:nvPr/>
              </p14:nvContentPartPr>
              <p14:xfrm>
                <a:off x="11469271" y="3538000"/>
                <a:ext cx="54000" cy="225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F99DA6-DF6F-4DD5-C359-8B787F868C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33271" y="3322000"/>
                  <a:ext cx="12564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4AE044-D42E-9CFC-23C0-E5A950949084}"/>
                    </a:ext>
                  </a:extLst>
                </p14:cNvPr>
                <p14:cNvContentPartPr/>
                <p14:nvPr/>
              </p14:nvContentPartPr>
              <p14:xfrm>
                <a:off x="11531551" y="3308320"/>
                <a:ext cx="197640" cy="421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4AE044-D42E-9CFC-23C0-E5A95094908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95911" y="3092320"/>
                  <a:ext cx="26928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41FA20-3BA6-6B34-1048-FB3951022A07}"/>
                    </a:ext>
                  </a:extLst>
                </p14:cNvPr>
                <p14:cNvContentPartPr/>
                <p14:nvPr/>
              </p14:nvContentPartPr>
              <p14:xfrm>
                <a:off x="11667631" y="3168640"/>
                <a:ext cx="246960" cy="730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41FA20-3BA6-6B34-1048-FB3951022A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631631" y="2953000"/>
                  <a:ext cx="318600" cy="11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5B476C-60DE-B8A5-D7B1-49F64DE74D23}"/>
                    </a:ext>
                  </a:extLst>
                </p14:cNvPr>
                <p14:cNvContentPartPr/>
                <p14:nvPr/>
              </p14:nvContentPartPr>
              <p14:xfrm>
                <a:off x="10984351" y="3808000"/>
                <a:ext cx="544680" cy="27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5B476C-60DE-B8A5-D7B1-49F64DE74D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48711" y="3592000"/>
                  <a:ext cx="6163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6BEBCF-9F40-EACE-7A97-1AD2B679B43D}"/>
                    </a:ext>
                  </a:extLst>
                </p14:cNvPr>
                <p14:cNvContentPartPr/>
                <p14:nvPr/>
              </p14:nvContentPartPr>
              <p14:xfrm>
                <a:off x="10953031" y="3843280"/>
                <a:ext cx="554040" cy="27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6BEBCF-9F40-EACE-7A97-1AD2B679B43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17391" y="3627640"/>
                  <a:ext cx="625680" cy="45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019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BD5B1-A470-690D-9292-1137E385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59" y="79899"/>
            <a:ext cx="10741241" cy="6097064"/>
          </a:xfrm>
        </p:spPr>
        <p:txBody>
          <a:bodyPr/>
          <a:lstStyle/>
          <a:p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also input a stride value as follows. </a:t>
            </a:r>
          </a:p>
          <a:p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2 indicates we select every second variable.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4FB63-1E45-4197-ED72-2384BD27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0001"/>
            <a:ext cx="8221222" cy="370574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540E43-0F12-3387-87E8-9F9EE273E23F}"/>
              </a:ext>
            </a:extLst>
          </p:cNvPr>
          <p:cNvGrpSpPr/>
          <p:nvPr/>
        </p:nvGrpSpPr>
        <p:grpSpPr>
          <a:xfrm>
            <a:off x="9232231" y="251920"/>
            <a:ext cx="3152520" cy="1612800"/>
            <a:chOff x="9232231" y="251920"/>
            <a:chExt cx="3152520" cy="1612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D6B60AF-8959-C3FC-D6FD-09F8B74253F6}"/>
                    </a:ext>
                  </a:extLst>
                </p14:cNvPr>
                <p14:cNvContentPartPr/>
                <p14:nvPr/>
              </p14:nvContentPartPr>
              <p14:xfrm>
                <a:off x="9257431" y="255513"/>
                <a:ext cx="303120" cy="393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D6B60AF-8959-C3FC-D6FD-09F8B74253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21791" y="39873"/>
                  <a:ext cx="37476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78DEC4-B1A0-C8D9-E894-21CE10D9BFDA}"/>
                    </a:ext>
                  </a:extLst>
                </p14:cNvPr>
                <p14:cNvContentPartPr/>
                <p14:nvPr/>
              </p14:nvContentPartPr>
              <p14:xfrm>
                <a:off x="9640831" y="251920"/>
                <a:ext cx="28440" cy="322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78DEC4-B1A0-C8D9-E894-21CE10D9BF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05191" y="36280"/>
                  <a:ext cx="10008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A4CD245-3000-BC5E-550E-3FC1A2E8FA5F}"/>
                    </a:ext>
                  </a:extLst>
                </p14:cNvPr>
                <p14:cNvContentPartPr/>
                <p14:nvPr/>
              </p14:nvContentPartPr>
              <p14:xfrm>
                <a:off x="9594391" y="407440"/>
                <a:ext cx="456840" cy="14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A4CD245-3000-BC5E-550E-3FC1A2E8FA5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58751" y="191440"/>
                  <a:ext cx="52848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366FDFA-BD31-6BA4-9844-B6B6077E477C}"/>
                    </a:ext>
                  </a:extLst>
                </p14:cNvPr>
                <p14:cNvContentPartPr/>
                <p14:nvPr/>
              </p14:nvContentPartPr>
              <p14:xfrm>
                <a:off x="10143031" y="278200"/>
                <a:ext cx="13680" cy="23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366FDFA-BD31-6BA4-9844-B6B6077E477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07031" y="62200"/>
                  <a:ext cx="853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6D506F9-7057-6C72-B532-C95D11B85097}"/>
                    </a:ext>
                  </a:extLst>
                </p14:cNvPr>
                <p14:cNvContentPartPr/>
                <p14:nvPr/>
              </p14:nvContentPartPr>
              <p14:xfrm>
                <a:off x="10092271" y="278200"/>
                <a:ext cx="635040" cy="317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6D506F9-7057-6C72-B532-C95D11B850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56271" y="62200"/>
                  <a:ext cx="706680" cy="7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8D2F3A-FDCD-4F58-FACF-1C17003054AE}"/>
                    </a:ext>
                  </a:extLst>
                </p14:cNvPr>
                <p14:cNvContentPartPr/>
                <p14:nvPr/>
              </p14:nvContentPartPr>
              <p14:xfrm>
                <a:off x="9432751" y="771760"/>
                <a:ext cx="1301040" cy="27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8D2F3A-FDCD-4F58-FACF-1C17003054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97111" y="556120"/>
                  <a:ext cx="13726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5E4D52-D6B1-95D9-373F-96F502FE707F}"/>
                    </a:ext>
                  </a:extLst>
                </p14:cNvPr>
                <p14:cNvContentPartPr/>
                <p14:nvPr/>
              </p14:nvContentPartPr>
              <p14:xfrm>
                <a:off x="10968871" y="768520"/>
                <a:ext cx="3960" cy="12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5E4D52-D6B1-95D9-373F-96F502FE707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33231" y="552520"/>
                  <a:ext cx="75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2A0701-E170-7D07-BEFE-6200D4364237}"/>
                    </a:ext>
                  </a:extLst>
                </p14:cNvPr>
                <p14:cNvContentPartPr/>
                <p14:nvPr/>
              </p14:nvContentPartPr>
              <p14:xfrm>
                <a:off x="9240511" y="1551160"/>
                <a:ext cx="196920" cy="313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2A0701-E170-7D07-BEFE-6200D43642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04871" y="1335520"/>
                  <a:ext cx="26856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096380-4A26-2A3C-84C7-5E5E4BF2A294}"/>
                    </a:ext>
                  </a:extLst>
                </p14:cNvPr>
                <p14:cNvContentPartPr/>
                <p14:nvPr/>
              </p14:nvContentPartPr>
              <p14:xfrm>
                <a:off x="9268231" y="1127080"/>
                <a:ext cx="9720" cy="275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096380-4A26-2A3C-84C7-5E5E4BF2A29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32231" y="911080"/>
                  <a:ext cx="8136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A7364F-C9DF-214D-348A-B14BCA2ACBB4}"/>
                    </a:ext>
                  </a:extLst>
                </p14:cNvPr>
                <p14:cNvContentPartPr/>
                <p14:nvPr/>
              </p14:nvContentPartPr>
              <p14:xfrm>
                <a:off x="9232231" y="1134280"/>
                <a:ext cx="171000" cy="20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A7364F-C9DF-214D-348A-B14BCA2ACB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96231" y="918640"/>
                  <a:ext cx="24264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30812EF-80B7-3555-F1D5-E150048EBC98}"/>
                    </a:ext>
                  </a:extLst>
                </p14:cNvPr>
                <p14:cNvContentPartPr/>
                <p14:nvPr/>
              </p14:nvContentPartPr>
              <p14:xfrm>
                <a:off x="9445351" y="1207000"/>
                <a:ext cx="232200" cy="164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30812EF-80B7-3555-F1D5-E150048EBC9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09711" y="991360"/>
                  <a:ext cx="30384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4425CC-B400-6708-5680-E66DBC26E33E}"/>
                    </a:ext>
                  </a:extLst>
                </p14:cNvPr>
                <p14:cNvContentPartPr/>
                <p14:nvPr/>
              </p14:nvContentPartPr>
              <p14:xfrm>
                <a:off x="9679711" y="1123480"/>
                <a:ext cx="5760" cy="3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4425CC-B400-6708-5680-E66DBC26E3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43711" y="907840"/>
                  <a:ext cx="774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6FE41A-9390-AA62-2077-C48B663D3011}"/>
                    </a:ext>
                  </a:extLst>
                </p14:cNvPr>
                <p14:cNvContentPartPr/>
                <p14:nvPr/>
              </p14:nvContentPartPr>
              <p14:xfrm>
                <a:off x="9756391" y="1207000"/>
                <a:ext cx="178200" cy="141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6FE41A-9390-AA62-2077-C48B663D301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20391" y="991360"/>
                  <a:ext cx="24984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47D73B-BE27-E18F-DF23-8AEC2D223307}"/>
                    </a:ext>
                  </a:extLst>
                </p14:cNvPr>
                <p14:cNvContentPartPr/>
                <p14:nvPr/>
              </p14:nvContentPartPr>
              <p14:xfrm>
                <a:off x="10022071" y="1082440"/>
                <a:ext cx="70200" cy="232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47D73B-BE27-E18F-DF23-8AEC2D2233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86071" y="866800"/>
                  <a:ext cx="14184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47C15F-170B-D68A-19F7-8CFB0C4DDCE0}"/>
                    </a:ext>
                  </a:extLst>
                </p14:cNvPr>
                <p14:cNvContentPartPr/>
                <p14:nvPr/>
              </p14:nvContentPartPr>
              <p14:xfrm>
                <a:off x="9990391" y="1140400"/>
                <a:ext cx="202320" cy="66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47C15F-170B-D68A-19F7-8CFB0C4DDCE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954391" y="924760"/>
                  <a:ext cx="2739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213A98-CE30-7585-98BE-5C034384506D}"/>
                    </a:ext>
                  </a:extLst>
                </p14:cNvPr>
                <p14:cNvContentPartPr/>
                <p14:nvPr/>
              </p14:nvContentPartPr>
              <p14:xfrm>
                <a:off x="10208551" y="958240"/>
                <a:ext cx="187200" cy="606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213A98-CE30-7585-98BE-5C034384506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72551" y="742600"/>
                  <a:ext cx="25884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47C998-92BB-817A-D37F-A4F1672E180D}"/>
                    </a:ext>
                  </a:extLst>
                </p14:cNvPr>
                <p14:cNvContentPartPr/>
                <p14:nvPr/>
              </p14:nvContentPartPr>
              <p14:xfrm>
                <a:off x="10403671" y="1122040"/>
                <a:ext cx="155520" cy="235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47C998-92BB-817A-D37F-A4F1672E18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68031" y="906040"/>
                  <a:ext cx="22716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DB3221-7058-989A-E149-7308ED867EB0}"/>
                    </a:ext>
                  </a:extLst>
                </p14:cNvPr>
                <p14:cNvContentPartPr/>
                <p14:nvPr/>
              </p14:nvContentPartPr>
              <p14:xfrm>
                <a:off x="10589791" y="1198000"/>
                <a:ext cx="641520" cy="196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DB3221-7058-989A-E149-7308ED867E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53791" y="982360"/>
                  <a:ext cx="71316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5CCEBD-07AC-EEA3-F9F5-F3BDBFB41189}"/>
                    </a:ext>
                  </a:extLst>
                </p14:cNvPr>
                <p14:cNvContentPartPr/>
                <p14:nvPr/>
              </p14:nvContentPartPr>
              <p14:xfrm>
                <a:off x="11292151" y="1002160"/>
                <a:ext cx="181440" cy="517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5CCEBD-07AC-EEA3-F9F5-F3BDBFB4118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56151" y="786520"/>
                  <a:ext cx="25308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D897594-8D1C-3838-6073-3D3C00230798}"/>
                    </a:ext>
                  </a:extLst>
                </p14:cNvPr>
                <p14:cNvContentPartPr/>
                <p14:nvPr/>
              </p14:nvContentPartPr>
              <p14:xfrm>
                <a:off x="11552071" y="1134280"/>
                <a:ext cx="30600" cy="75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D897594-8D1C-3838-6073-3D3C0023079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516431" y="918640"/>
                  <a:ext cx="1022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9854BB7-22C8-CFA8-8741-74AEDA007A63}"/>
                    </a:ext>
                  </a:extLst>
                </p14:cNvPr>
                <p14:cNvContentPartPr/>
                <p14:nvPr/>
              </p14:nvContentPartPr>
              <p14:xfrm>
                <a:off x="11524351" y="1356760"/>
                <a:ext cx="87840" cy="50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9854BB7-22C8-CFA8-8741-74AEDA007A6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488351" y="1140760"/>
                  <a:ext cx="1594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7FC94FE-3B69-C3F4-40FC-C9DD4829405B}"/>
                    </a:ext>
                  </a:extLst>
                </p14:cNvPr>
                <p14:cNvContentPartPr/>
                <p14:nvPr/>
              </p14:nvContentPartPr>
              <p14:xfrm>
                <a:off x="11372791" y="1375840"/>
                <a:ext cx="110880" cy="18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FC94FE-3B69-C3F4-40FC-C9DD4829405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336791" y="1159840"/>
                  <a:ext cx="1825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FD8E462-EE72-B1B7-F49B-0F1313ADE4B1}"/>
                    </a:ext>
                  </a:extLst>
                </p14:cNvPr>
                <p14:cNvContentPartPr/>
                <p14:nvPr/>
              </p14:nvContentPartPr>
              <p14:xfrm>
                <a:off x="11682751" y="1383760"/>
                <a:ext cx="159480" cy="18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FD8E462-EE72-B1B7-F49B-0F1313ADE4B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646751" y="1168120"/>
                  <a:ext cx="2311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E62F79-A4EA-72AD-9141-AC97756C0080}"/>
                    </a:ext>
                  </a:extLst>
                </p14:cNvPr>
                <p14:cNvContentPartPr/>
                <p14:nvPr/>
              </p14:nvContentPartPr>
              <p14:xfrm>
                <a:off x="11837551" y="1133200"/>
                <a:ext cx="29160" cy="42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E62F79-A4EA-72AD-9141-AC97756C008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01551" y="917200"/>
                  <a:ext cx="1008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5B31D23-96CA-70CC-F208-A308F76EB069}"/>
                    </a:ext>
                  </a:extLst>
                </p14:cNvPr>
                <p14:cNvContentPartPr/>
                <p14:nvPr/>
              </p14:nvContentPartPr>
              <p14:xfrm>
                <a:off x="11873911" y="1384480"/>
                <a:ext cx="31320" cy="13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5B31D23-96CA-70CC-F208-A308F76EB0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37911" y="1168840"/>
                  <a:ext cx="1029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107263-0BEB-2D29-76D3-5ECEA9222A5C}"/>
                    </a:ext>
                  </a:extLst>
                </p14:cNvPr>
                <p14:cNvContentPartPr/>
                <p14:nvPr/>
              </p14:nvContentPartPr>
              <p14:xfrm>
                <a:off x="11911711" y="1170640"/>
                <a:ext cx="162720" cy="261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107263-0BEB-2D29-76D3-5ECEA9222A5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876071" y="955000"/>
                  <a:ext cx="23436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D930A8-0816-946C-CA8E-649009E848F3}"/>
                    </a:ext>
                  </a:extLst>
                </p14:cNvPr>
                <p14:cNvContentPartPr/>
                <p14:nvPr/>
              </p14:nvContentPartPr>
              <p14:xfrm>
                <a:off x="12051031" y="1032760"/>
                <a:ext cx="157320" cy="494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D930A8-0816-946C-CA8E-649009E848F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015391" y="817120"/>
                  <a:ext cx="22896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314F45-1061-1BFA-69B7-686FAB101284}"/>
                    </a:ext>
                  </a:extLst>
                </p14:cNvPr>
                <p14:cNvContentPartPr/>
                <p14:nvPr/>
              </p14:nvContentPartPr>
              <p14:xfrm>
                <a:off x="12142831" y="906040"/>
                <a:ext cx="241920" cy="745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314F45-1061-1BFA-69B7-686FAB10128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107191" y="690040"/>
                  <a:ext cx="313560" cy="11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4BD29A3-8115-90BD-B7EF-9F328914654B}"/>
                  </a:ext>
                </a:extLst>
              </p14:cNvPr>
              <p14:cNvContentPartPr/>
              <p14:nvPr/>
            </p14:nvContentPartPr>
            <p14:xfrm>
              <a:off x="1287751" y="3796120"/>
              <a:ext cx="227880" cy="178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4BD29A3-8115-90BD-B7EF-9F328914654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252111" y="3580480"/>
                <a:ext cx="2995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24AF4A3-EBFC-F9DE-ADEF-805F6DA881B2}"/>
                  </a:ext>
                </a:extLst>
              </p14:cNvPr>
              <p14:cNvContentPartPr/>
              <p14:nvPr/>
            </p14:nvContentPartPr>
            <p14:xfrm>
              <a:off x="1744951" y="4927600"/>
              <a:ext cx="12960" cy="349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24AF4A3-EBFC-F9DE-ADEF-805F6DA881B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709311" y="4711960"/>
                <a:ext cx="8460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D0B692B-CC46-E856-7387-8B9B49BBE7C1}"/>
                  </a:ext>
                </a:extLst>
              </p14:cNvPr>
              <p14:cNvContentPartPr/>
              <p14:nvPr/>
            </p14:nvContentPartPr>
            <p14:xfrm>
              <a:off x="3007471" y="4591360"/>
              <a:ext cx="1670040" cy="612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D0B692B-CC46-E856-7387-8B9B49BBE7C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71831" y="4375360"/>
                <a:ext cx="174168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D927B9E-2EAE-CF6C-072D-62BAC574A21F}"/>
                  </a:ext>
                </a:extLst>
              </p14:cNvPr>
              <p14:cNvContentPartPr/>
              <p14:nvPr/>
            </p14:nvContentPartPr>
            <p14:xfrm>
              <a:off x="1295671" y="3471400"/>
              <a:ext cx="24840" cy="86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D927B9E-2EAE-CF6C-072D-62BAC574A21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60031" y="3255760"/>
                <a:ext cx="96480" cy="44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49971E15-7A4F-2A8D-DC5B-4295AAD2B0C5}"/>
              </a:ext>
            </a:extLst>
          </p:cNvPr>
          <p:cNvGrpSpPr/>
          <p:nvPr/>
        </p:nvGrpSpPr>
        <p:grpSpPr>
          <a:xfrm>
            <a:off x="1935031" y="3167920"/>
            <a:ext cx="2779920" cy="455040"/>
            <a:chOff x="1935031" y="3167920"/>
            <a:chExt cx="2779920" cy="4550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9481F0D-A4E0-4CA4-56DC-267BF0707E01}"/>
                    </a:ext>
                  </a:extLst>
                </p14:cNvPr>
                <p14:cNvContentPartPr/>
                <p14:nvPr/>
              </p14:nvContentPartPr>
              <p14:xfrm>
                <a:off x="1935031" y="3461680"/>
                <a:ext cx="360" cy="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9481F0D-A4E0-4CA4-56DC-267BF0707E0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99031" y="3246040"/>
                  <a:ext cx="720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08298FE-5B77-317A-4531-BC592EEF8034}"/>
                    </a:ext>
                  </a:extLst>
                </p14:cNvPr>
                <p14:cNvContentPartPr/>
                <p14:nvPr/>
              </p14:nvContentPartPr>
              <p14:xfrm>
                <a:off x="2182711" y="3177280"/>
                <a:ext cx="490320" cy="445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08298FE-5B77-317A-4531-BC592EEF803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146711" y="2961280"/>
                  <a:ext cx="56196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944E7F-C345-212C-1F6D-09B9CE401601}"/>
                    </a:ext>
                  </a:extLst>
                </p14:cNvPr>
                <p14:cNvContentPartPr/>
                <p14:nvPr/>
              </p14:nvContentPartPr>
              <p14:xfrm>
                <a:off x="2465671" y="3514960"/>
                <a:ext cx="7920" cy="7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944E7F-C345-212C-1F6D-09B9CE40160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30031" y="3299320"/>
                  <a:ext cx="79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F8D799-547F-41A2-186A-2DC2034B7F8F}"/>
                    </a:ext>
                  </a:extLst>
                </p14:cNvPr>
                <p14:cNvContentPartPr/>
                <p14:nvPr/>
              </p14:nvContentPartPr>
              <p14:xfrm>
                <a:off x="2955991" y="3523960"/>
                <a:ext cx="39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F8D799-547F-41A2-186A-2DC2034B7F8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19991" y="3307960"/>
                  <a:ext cx="75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FF69C6-7569-47AA-00CC-8B263CA86FD9}"/>
                    </a:ext>
                  </a:extLst>
                </p14:cNvPr>
                <p14:cNvContentPartPr/>
                <p14:nvPr/>
              </p14:nvContentPartPr>
              <p14:xfrm>
                <a:off x="3238951" y="3203560"/>
                <a:ext cx="472320" cy="374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FF69C6-7569-47AA-00CC-8B263CA86FD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03311" y="2987920"/>
                  <a:ext cx="54396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425773-FA97-F30B-F7A5-9296330B6E8F}"/>
                    </a:ext>
                  </a:extLst>
                </p14:cNvPr>
                <p14:cNvContentPartPr/>
                <p14:nvPr/>
              </p14:nvContentPartPr>
              <p14:xfrm>
                <a:off x="3559351" y="3522160"/>
                <a:ext cx="7560" cy="11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425773-FA97-F30B-F7A5-9296330B6E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23711" y="3306160"/>
                  <a:ext cx="792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9CA864-C685-9AD9-33DD-A2E8DDE2E691}"/>
                    </a:ext>
                  </a:extLst>
                </p14:cNvPr>
                <p14:cNvContentPartPr/>
                <p14:nvPr/>
              </p14:nvContentPartPr>
              <p14:xfrm>
                <a:off x="4074511" y="3497320"/>
                <a:ext cx="9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A9CA864-C685-9AD9-33DD-A2E8DDE2E69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38511" y="3281680"/>
                  <a:ext cx="81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D6E9C63-2DE7-888D-DF60-9932FD7C5102}"/>
                    </a:ext>
                  </a:extLst>
                </p14:cNvPr>
                <p14:cNvContentPartPr/>
                <p14:nvPr/>
              </p14:nvContentPartPr>
              <p14:xfrm>
                <a:off x="4215631" y="3167920"/>
                <a:ext cx="499320" cy="410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D6E9C63-2DE7-888D-DF60-9932FD7C510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79631" y="2951920"/>
                  <a:ext cx="570960" cy="84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712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2995-F98B-E47B-F31F-CF0F78E1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7AB73-F49A-E39C-4543-9ABC6A1FE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also incorporate slicing. </a:t>
            </a:r>
          </a:p>
          <a:p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this case. we return every second value up to index four.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AFA60-20A0-860F-23F8-8F964E48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67" y="3206287"/>
            <a:ext cx="6909388" cy="310561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6258005-3911-5047-192B-7EA271089AB0}"/>
              </a:ext>
            </a:extLst>
          </p:cNvPr>
          <p:cNvGrpSpPr/>
          <p:nvPr/>
        </p:nvGrpSpPr>
        <p:grpSpPr>
          <a:xfrm>
            <a:off x="5389591" y="252640"/>
            <a:ext cx="4694400" cy="1450440"/>
            <a:chOff x="5389591" y="252640"/>
            <a:chExt cx="4694400" cy="1450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2E0A555-704C-D3FC-8150-F2801441E759}"/>
                    </a:ext>
                  </a:extLst>
                </p14:cNvPr>
                <p14:cNvContentPartPr/>
                <p14:nvPr/>
              </p14:nvContentPartPr>
              <p14:xfrm>
                <a:off x="5459431" y="461073"/>
                <a:ext cx="36360" cy="312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2E0A555-704C-D3FC-8150-F2801441E7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23431" y="245433"/>
                  <a:ext cx="10800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DA9DC2-4ED7-17A7-AD99-4E49F75431F3}"/>
                    </a:ext>
                  </a:extLst>
                </p14:cNvPr>
                <p14:cNvContentPartPr/>
                <p14:nvPr/>
              </p14:nvContentPartPr>
              <p14:xfrm>
                <a:off x="5389591" y="424713"/>
                <a:ext cx="204120" cy="194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DA9DC2-4ED7-17A7-AD99-4E49F75431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53951" y="209073"/>
                  <a:ext cx="27576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73AFC6-31DA-B38D-ACCC-DB2265146AF0}"/>
                    </a:ext>
                  </a:extLst>
                </p14:cNvPr>
                <p14:cNvContentPartPr/>
                <p14:nvPr/>
              </p14:nvContentPartPr>
              <p14:xfrm>
                <a:off x="5658151" y="514475"/>
                <a:ext cx="299160" cy="180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73AFC6-31DA-B38D-ACCC-DB2265146AF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22511" y="298835"/>
                  <a:ext cx="37080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0433BEE-7A79-CA62-0622-A9C4D96B28E4}"/>
                    </a:ext>
                  </a:extLst>
                </p14:cNvPr>
                <p14:cNvContentPartPr/>
                <p14:nvPr/>
              </p14:nvContentPartPr>
              <p14:xfrm>
                <a:off x="5977831" y="448595"/>
                <a:ext cx="23400" cy="30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0433BEE-7A79-CA62-0622-A9C4D96B28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41831" y="232955"/>
                  <a:ext cx="950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168ABE-6BED-31A0-5766-2A6B2F15EDBF}"/>
                    </a:ext>
                  </a:extLst>
                </p14:cNvPr>
                <p14:cNvContentPartPr/>
                <p14:nvPr/>
              </p14:nvContentPartPr>
              <p14:xfrm>
                <a:off x="6062791" y="531035"/>
                <a:ext cx="126000" cy="151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168ABE-6BED-31A0-5766-2A6B2F15ED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27151" y="315035"/>
                  <a:ext cx="19764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0BDB36-E9AC-00A3-9999-3236D67D2416}"/>
                    </a:ext>
                  </a:extLst>
                </p14:cNvPr>
                <p14:cNvContentPartPr/>
                <p14:nvPr/>
              </p14:nvContentPartPr>
              <p14:xfrm>
                <a:off x="6284911" y="381275"/>
                <a:ext cx="119520" cy="303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0BDB36-E9AC-00A3-9999-3236D67D241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48911" y="165635"/>
                  <a:ext cx="19116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9733BD-DD9E-E341-9618-EB772833B406}"/>
                    </a:ext>
                  </a:extLst>
                </p14:cNvPr>
                <p14:cNvContentPartPr/>
                <p14:nvPr/>
              </p14:nvContentPartPr>
              <p14:xfrm>
                <a:off x="6243511" y="474760"/>
                <a:ext cx="167040" cy="48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9733BD-DD9E-E341-9618-EB772833B4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07871" y="259120"/>
                  <a:ext cx="2386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9CF017-D493-6480-288F-210476B830C5}"/>
                    </a:ext>
                  </a:extLst>
                </p14:cNvPr>
                <p14:cNvContentPartPr/>
                <p14:nvPr/>
              </p14:nvContentPartPr>
              <p14:xfrm>
                <a:off x="6666151" y="252640"/>
                <a:ext cx="171720" cy="802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9CF017-D493-6480-288F-210476B830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30151" y="36640"/>
                  <a:ext cx="243360" cy="12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52ED96-71A8-E183-0C9B-717966644F94}"/>
                    </a:ext>
                  </a:extLst>
                </p14:cNvPr>
                <p14:cNvContentPartPr/>
                <p14:nvPr/>
              </p14:nvContentPartPr>
              <p14:xfrm>
                <a:off x="6944071" y="461800"/>
                <a:ext cx="185040" cy="265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52ED96-71A8-E183-0C9B-717966644F9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08071" y="245800"/>
                  <a:ext cx="2566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172E96-CEB5-9173-325C-9D5DE7D59BE1}"/>
                    </a:ext>
                  </a:extLst>
                </p14:cNvPr>
                <p14:cNvContentPartPr/>
                <p14:nvPr/>
              </p14:nvContentPartPr>
              <p14:xfrm>
                <a:off x="7198231" y="487000"/>
                <a:ext cx="849600" cy="233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172E96-CEB5-9173-325C-9D5DE7D59B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62231" y="271000"/>
                  <a:ext cx="92124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589C5B-E329-EEFC-3294-A89959C2958F}"/>
                    </a:ext>
                  </a:extLst>
                </p14:cNvPr>
                <p14:cNvContentPartPr/>
                <p14:nvPr/>
              </p14:nvContentPartPr>
              <p14:xfrm>
                <a:off x="8245831" y="328240"/>
                <a:ext cx="213840" cy="595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589C5B-E329-EEFC-3294-A89959C2958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09831" y="112240"/>
                  <a:ext cx="285480" cy="10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334317-7583-7B68-E5F9-88E9D89A3BFB}"/>
                    </a:ext>
                  </a:extLst>
                </p14:cNvPr>
                <p14:cNvContentPartPr/>
                <p14:nvPr/>
              </p14:nvContentPartPr>
              <p14:xfrm>
                <a:off x="8477311" y="469360"/>
                <a:ext cx="232200" cy="295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334317-7583-7B68-E5F9-88E9D89A3BF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41311" y="253360"/>
                  <a:ext cx="30384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8FB7EB-89E2-E196-2841-49AFC0126CF0}"/>
                    </a:ext>
                  </a:extLst>
                </p14:cNvPr>
                <p14:cNvContentPartPr/>
                <p14:nvPr/>
              </p14:nvContentPartPr>
              <p14:xfrm>
                <a:off x="8872951" y="511480"/>
                <a:ext cx="38160" cy="83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8FB7EB-89E2-E196-2841-49AFC0126CF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36951" y="295840"/>
                  <a:ext cx="1098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5D124A-D255-3415-89C2-DA1250D50220}"/>
                    </a:ext>
                  </a:extLst>
                </p14:cNvPr>
                <p14:cNvContentPartPr/>
                <p14:nvPr/>
              </p14:nvContentPartPr>
              <p14:xfrm>
                <a:off x="8897071" y="710920"/>
                <a:ext cx="27000" cy="52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5D124A-D255-3415-89C2-DA1250D5022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61431" y="495280"/>
                  <a:ext cx="986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DED403A-55DD-83CD-BA83-AC4B551A9E4D}"/>
                    </a:ext>
                  </a:extLst>
                </p14:cNvPr>
                <p14:cNvContentPartPr/>
                <p14:nvPr/>
              </p14:nvContentPartPr>
              <p14:xfrm>
                <a:off x="9128911" y="461440"/>
                <a:ext cx="185040" cy="276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DED403A-55DD-83CD-BA83-AC4B551A9E4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92911" y="245440"/>
                  <a:ext cx="2566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96B2B2-20D1-B581-97EC-EA8D9367CFE8}"/>
                    </a:ext>
                  </a:extLst>
                </p14:cNvPr>
                <p14:cNvContentPartPr/>
                <p14:nvPr/>
              </p14:nvContentPartPr>
              <p14:xfrm>
                <a:off x="9183991" y="390880"/>
                <a:ext cx="216360" cy="44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96B2B2-20D1-B581-97EC-EA8D9367CFE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8351" y="174880"/>
                  <a:ext cx="2880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DB024C-FEB5-81CF-0075-8B9B0B4BD739}"/>
                    </a:ext>
                  </a:extLst>
                </p14:cNvPr>
                <p14:cNvContentPartPr/>
                <p14:nvPr/>
              </p14:nvContentPartPr>
              <p14:xfrm>
                <a:off x="9445351" y="310240"/>
                <a:ext cx="285840" cy="614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DB024C-FEB5-81CF-0075-8B9B0B4BD7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09711" y="94600"/>
                  <a:ext cx="35748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FC16574-7F95-FFE5-D885-08C25CCE2BDA}"/>
                    </a:ext>
                  </a:extLst>
                </p14:cNvPr>
                <p14:cNvContentPartPr/>
                <p14:nvPr/>
              </p14:nvContentPartPr>
              <p14:xfrm>
                <a:off x="8539591" y="902080"/>
                <a:ext cx="124920" cy="250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FC16574-7F95-FFE5-D885-08C25CCE2BD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03951" y="686080"/>
                  <a:ext cx="19656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2312C7-5603-F028-C31D-BA65851B3B5D}"/>
                    </a:ext>
                  </a:extLst>
                </p14:cNvPr>
                <p14:cNvContentPartPr/>
                <p14:nvPr/>
              </p14:nvContentPartPr>
              <p14:xfrm>
                <a:off x="8494231" y="1050400"/>
                <a:ext cx="202680" cy="123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2312C7-5603-F028-C31D-BA65851B3B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58591" y="834400"/>
                  <a:ext cx="27432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C830D7-ABBD-DADC-7D04-6608655F02B1}"/>
                    </a:ext>
                  </a:extLst>
                </p14:cNvPr>
                <p14:cNvContentPartPr/>
                <p14:nvPr/>
              </p14:nvContentPartPr>
              <p14:xfrm>
                <a:off x="7890511" y="1388800"/>
                <a:ext cx="828360" cy="314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C830D7-ABBD-DADC-7D04-6608655F02B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54871" y="1173160"/>
                  <a:ext cx="90000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0FE5B1-EBAA-9C18-CE9E-FA34FBA344F9}"/>
                    </a:ext>
                  </a:extLst>
                </p14:cNvPr>
                <p14:cNvContentPartPr/>
                <p14:nvPr/>
              </p14:nvContentPartPr>
              <p14:xfrm>
                <a:off x="9152311" y="917200"/>
                <a:ext cx="273600" cy="352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0FE5B1-EBAA-9C18-CE9E-FA34FBA344F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16671" y="701560"/>
                  <a:ext cx="34524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A14B5C-3A6E-7265-AFE0-7D08E4579833}"/>
                    </a:ext>
                  </a:extLst>
                </p14:cNvPr>
                <p14:cNvContentPartPr/>
                <p14:nvPr/>
              </p14:nvContentPartPr>
              <p14:xfrm>
                <a:off x="9272551" y="1129960"/>
                <a:ext cx="165240" cy="182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A14B5C-3A6E-7265-AFE0-7D08E457983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36551" y="913960"/>
                  <a:ext cx="23688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C42BEA-CC0A-2D85-C623-5B1F02DC3C05}"/>
                    </a:ext>
                  </a:extLst>
                </p14:cNvPr>
                <p14:cNvContentPartPr/>
                <p14:nvPr/>
              </p14:nvContentPartPr>
              <p14:xfrm>
                <a:off x="9445351" y="1480600"/>
                <a:ext cx="433800" cy="172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C42BEA-CC0A-2D85-C623-5B1F02DC3C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09711" y="1264600"/>
                  <a:ext cx="50544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6A0965-9DF5-C2D8-0DFA-65421F0E7121}"/>
                    </a:ext>
                  </a:extLst>
                </p14:cNvPr>
                <p14:cNvContentPartPr/>
                <p14:nvPr/>
              </p14:nvContentPartPr>
              <p14:xfrm>
                <a:off x="9817951" y="1320040"/>
                <a:ext cx="266040" cy="314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6A0965-9DF5-C2D8-0DFA-65421F0E71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82311" y="1104400"/>
                  <a:ext cx="33768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4B67874-E2DD-E92B-A532-FFD1E0BA8913}"/>
                    </a:ext>
                  </a:extLst>
                </p14:cNvPr>
                <p14:cNvContentPartPr/>
                <p14:nvPr/>
              </p14:nvContentPartPr>
              <p14:xfrm>
                <a:off x="9445351" y="505720"/>
                <a:ext cx="54360" cy="42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4B67874-E2DD-E92B-A532-FFD1E0BA891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09711" y="290080"/>
                  <a:ext cx="1260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C20630C-1996-6E5F-5F96-FE62EEB404C5}"/>
                    </a:ext>
                  </a:extLst>
                </p14:cNvPr>
                <p14:cNvContentPartPr/>
                <p14:nvPr/>
              </p14:nvContentPartPr>
              <p14:xfrm>
                <a:off x="9433831" y="789760"/>
                <a:ext cx="20880" cy="30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C20630C-1996-6E5F-5F96-FE62EEB404C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97831" y="574120"/>
                  <a:ext cx="925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86FB1E-85CD-1F9B-240D-B65CBA28CB02}"/>
                    </a:ext>
                  </a:extLst>
                </p14:cNvPr>
                <p14:cNvContentPartPr/>
                <p14:nvPr/>
              </p14:nvContentPartPr>
              <p14:xfrm>
                <a:off x="9640831" y="531640"/>
                <a:ext cx="266400" cy="223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86FB1E-85CD-1F9B-240D-B65CBA28CB0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05191" y="315640"/>
                  <a:ext cx="33804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BC01E1-F5B2-AB92-BADF-0D8E1E6258DC}"/>
                    </a:ext>
                  </a:extLst>
                </p14:cNvPr>
                <p14:cNvContentPartPr/>
                <p14:nvPr/>
              </p14:nvContentPartPr>
              <p14:xfrm>
                <a:off x="9143671" y="834760"/>
                <a:ext cx="250560" cy="18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BC01E1-F5B2-AB92-BADF-0D8E1E6258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07671" y="619120"/>
                  <a:ext cx="322200" cy="44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5A9974A-CF43-DCDB-55FD-5BED690A3A3C}"/>
                  </a:ext>
                </a:extLst>
              </p14:cNvPr>
              <p14:cNvContentPartPr/>
              <p14:nvPr/>
            </p14:nvContentPartPr>
            <p14:xfrm>
              <a:off x="1725871" y="5245480"/>
              <a:ext cx="14040" cy="19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5A9974A-CF43-DCDB-55FD-5BED690A3A3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689871" y="5029840"/>
                <a:ext cx="85680" cy="45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768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52F2-0172-9EEE-82C9-9FBA246C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17DD-9AFB-3C0E-C64A-737BF645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use the “</a:t>
            </a:r>
            <a:r>
              <a:rPr lang="en-IN" b="1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len</a:t>
            </a: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” command to obtain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length of the string. As there are 15 elements, the result is 15.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2BCF5-7DF2-D69D-4095-2FDA6F17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21" y="2958161"/>
            <a:ext cx="8040222" cy="208626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8854783-B573-74FE-8D4F-6EB58D50B53D}"/>
              </a:ext>
            </a:extLst>
          </p:cNvPr>
          <p:cNvGrpSpPr/>
          <p:nvPr/>
        </p:nvGrpSpPr>
        <p:grpSpPr>
          <a:xfrm>
            <a:off x="5476351" y="351273"/>
            <a:ext cx="4289760" cy="678960"/>
            <a:chOff x="5476351" y="351273"/>
            <a:chExt cx="4289760" cy="678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B01F605-ECEF-87AA-36AE-33E074EE3275}"/>
                    </a:ext>
                  </a:extLst>
                </p14:cNvPr>
                <p14:cNvContentPartPr/>
                <p14:nvPr/>
              </p14:nvContentPartPr>
              <p14:xfrm>
                <a:off x="5556631" y="496713"/>
                <a:ext cx="27360" cy="452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B01F605-ECEF-87AA-36AE-33E074EE327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20991" y="281073"/>
                  <a:ext cx="99000" cy="8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97E59DF-DD85-DA24-403C-F979269D6346}"/>
                    </a:ext>
                  </a:extLst>
                </p14:cNvPr>
                <p14:cNvContentPartPr/>
                <p14:nvPr/>
              </p14:nvContentPartPr>
              <p14:xfrm>
                <a:off x="5476351" y="469353"/>
                <a:ext cx="295560" cy="279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97E59DF-DD85-DA24-403C-F979269D63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40711" y="253353"/>
                  <a:ext cx="36720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7A7345-5680-B2E3-D972-8680547EF0D0}"/>
                    </a:ext>
                  </a:extLst>
                </p14:cNvPr>
                <p14:cNvContentPartPr/>
                <p14:nvPr/>
              </p14:nvContentPartPr>
              <p14:xfrm>
                <a:off x="5789551" y="726393"/>
                <a:ext cx="372960" cy="196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7A7345-5680-B2E3-D972-8680547EF0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53911" y="510753"/>
                  <a:ext cx="4446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95548D9-641D-72F7-6C46-4EE14D5C7CF7}"/>
                    </a:ext>
                  </a:extLst>
                </p14:cNvPr>
                <p14:cNvContentPartPr/>
                <p14:nvPr/>
              </p14:nvContentPartPr>
              <p14:xfrm>
                <a:off x="6203191" y="672753"/>
                <a:ext cx="11160" cy="10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95548D9-641D-72F7-6C46-4EE14D5C7CF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67191" y="456753"/>
                  <a:ext cx="828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43199-CC51-42EF-3AE3-2E85DF963F16}"/>
                    </a:ext>
                  </a:extLst>
                </p14:cNvPr>
                <p14:cNvContentPartPr/>
                <p14:nvPr/>
              </p14:nvContentPartPr>
              <p14:xfrm>
                <a:off x="6258271" y="727473"/>
                <a:ext cx="187920" cy="161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43199-CC51-42EF-3AE3-2E85DF963F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22631" y="511833"/>
                  <a:ext cx="25956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C5BE40-571F-3212-EB28-DB0A478D59FC}"/>
                    </a:ext>
                  </a:extLst>
                </p14:cNvPr>
                <p14:cNvContentPartPr/>
                <p14:nvPr/>
              </p14:nvContentPartPr>
              <p14:xfrm>
                <a:off x="6488311" y="613713"/>
                <a:ext cx="114840" cy="266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C5BE40-571F-3212-EB28-DB0A478D59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52671" y="397713"/>
                  <a:ext cx="18648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074521-255C-4F25-19B0-9EA48A621317}"/>
                    </a:ext>
                  </a:extLst>
                </p14:cNvPr>
                <p14:cNvContentPartPr/>
                <p14:nvPr/>
              </p14:nvContentPartPr>
              <p14:xfrm>
                <a:off x="6467431" y="674193"/>
                <a:ext cx="227520" cy="62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074521-255C-4F25-19B0-9EA48A6213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31791" y="458553"/>
                  <a:ext cx="2991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27599B4-A746-D07D-1F87-4FAB4638873E}"/>
                    </a:ext>
                  </a:extLst>
                </p14:cNvPr>
                <p14:cNvContentPartPr/>
                <p14:nvPr/>
              </p14:nvContentPartPr>
              <p14:xfrm>
                <a:off x="6798991" y="453153"/>
                <a:ext cx="187920" cy="50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27599B4-A746-D07D-1F87-4FAB4638873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62991" y="237513"/>
                  <a:ext cx="259560" cy="9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DAAC26-C501-39C9-98BC-05E6786CB37F}"/>
                    </a:ext>
                  </a:extLst>
                </p14:cNvPr>
                <p14:cNvContentPartPr/>
                <p14:nvPr/>
              </p14:nvContentPartPr>
              <p14:xfrm>
                <a:off x="7019671" y="461433"/>
                <a:ext cx="687240" cy="395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DAAC26-C501-39C9-98BC-05E6786CB3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84031" y="245793"/>
                  <a:ext cx="75888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0D318F9-3E36-0AFE-1116-4F5958C5CB77}"/>
                    </a:ext>
                  </a:extLst>
                </p14:cNvPr>
                <p14:cNvContentPartPr/>
                <p14:nvPr/>
              </p14:nvContentPartPr>
              <p14:xfrm>
                <a:off x="7749391" y="500673"/>
                <a:ext cx="169560" cy="465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0D318F9-3E36-0AFE-1116-4F5958C5CB7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13391" y="284673"/>
                  <a:ext cx="241200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86D71CB-7025-C578-CD3C-FBAC38B05675}"/>
                    </a:ext>
                  </a:extLst>
                </p14:cNvPr>
                <p14:cNvContentPartPr/>
                <p14:nvPr/>
              </p14:nvContentPartPr>
              <p14:xfrm>
                <a:off x="7998151" y="612633"/>
                <a:ext cx="223560" cy="259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86D71CB-7025-C578-CD3C-FBAC38B0567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62151" y="396993"/>
                  <a:ext cx="29520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BB7578-DDAB-30BE-4F40-C8E6E7713E55}"/>
                    </a:ext>
                  </a:extLst>
                </p14:cNvPr>
                <p14:cNvContentPartPr/>
                <p14:nvPr/>
              </p14:nvContentPartPr>
              <p14:xfrm>
                <a:off x="8249431" y="702993"/>
                <a:ext cx="860760" cy="168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BB7578-DDAB-30BE-4F40-C8E6E7713E5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13431" y="487353"/>
                  <a:ext cx="9324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1F3C41-768C-8DA4-DCE5-A602818B3946}"/>
                    </a:ext>
                  </a:extLst>
                </p14:cNvPr>
                <p14:cNvContentPartPr/>
                <p14:nvPr/>
              </p14:nvContentPartPr>
              <p14:xfrm>
                <a:off x="9276871" y="495273"/>
                <a:ext cx="160920" cy="473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1F3C41-768C-8DA4-DCE5-A602818B394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41231" y="279633"/>
                  <a:ext cx="23256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53EB4E4-7C7D-E54F-06C5-4C164B668E19}"/>
                    </a:ext>
                  </a:extLst>
                </p14:cNvPr>
                <p14:cNvContentPartPr/>
                <p14:nvPr/>
              </p14:nvContentPartPr>
              <p14:xfrm>
                <a:off x="9498631" y="351273"/>
                <a:ext cx="267480" cy="678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53EB4E4-7C7D-E54F-06C5-4C164B668E1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62991" y="135273"/>
                  <a:ext cx="339120" cy="111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2969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50BD-F621-76D1-254A-23B1C182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4964-A261-D0C2-E9AC-AC0E96E10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concatenate or combine strings. We use the addition symbols.</a:t>
            </a:r>
          </a:p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result is a new string that is a combination of both.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944F1-2900-77ED-A659-2A58F1C6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40" y="3653913"/>
            <a:ext cx="5553534" cy="283896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BCB7FE5-F8AA-EB3C-40FB-03BC74FC4CB1}"/>
              </a:ext>
            </a:extLst>
          </p:cNvPr>
          <p:cNvGrpSpPr/>
          <p:nvPr/>
        </p:nvGrpSpPr>
        <p:grpSpPr>
          <a:xfrm>
            <a:off x="4942831" y="319240"/>
            <a:ext cx="5560560" cy="1350720"/>
            <a:chOff x="4942831" y="319240"/>
            <a:chExt cx="5560560" cy="13507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51E54B0-5353-B345-2D4D-378F84E40EB2}"/>
                    </a:ext>
                  </a:extLst>
                </p14:cNvPr>
                <p14:cNvContentPartPr/>
                <p14:nvPr/>
              </p14:nvContentPartPr>
              <p14:xfrm>
                <a:off x="5103751" y="450273"/>
                <a:ext cx="267480" cy="302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51E54B0-5353-B345-2D4D-378F84E40E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67751" y="234633"/>
                  <a:ext cx="33912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67DDE7C-4D8E-408C-6F69-72914A4BEC11}"/>
                    </a:ext>
                  </a:extLst>
                </p14:cNvPr>
                <p14:cNvContentPartPr/>
                <p14:nvPr/>
              </p14:nvContentPartPr>
              <p14:xfrm>
                <a:off x="5476351" y="541353"/>
                <a:ext cx="828000" cy="196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67DDE7C-4D8E-408C-6F69-72914A4BEC1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40351" y="325713"/>
                  <a:ext cx="89964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D0AEF7-1A3A-8806-BD48-F537AB09A79C}"/>
                    </a:ext>
                  </a:extLst>
                </p14:cNvPr>
                <p14:cNvContentPartPr/>
                <p14:nvPr/>
              </p14:nvContentPartPr>
              <p14:xfrm>
                <a:off x="6595591" y="576633"/>
                <a:ext cx="186480" cy="18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D0AEF7-1A3A-8806-BD48-F537AB09A7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59591" y="360633"/>
                  <a:ext cx="2581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1438C6-0F8E-D4CE-4B92-3ADAC45E75D2}"/>
                    </a:ext>
                  </a:extLst>
                </p14:cNvPr>
                <p14:cNvContentPartPr/>
                <p14:nvPr/>
              </p14:nvContentPartPr>
              <p14:xfrm>
                <a:off x="6629071" y="638913"/>
                <a:ext cx="195120" cy="27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1438C6-0F8E-D4CE-4B92-3ADAC45E75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93431" y="423273"/>
                  <a:ext cx="2667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4287E1-6B18-A405-4369-09F32B89FD30}"/>
                    </a:ext>
                  </a:extLst>
                </p14:cNvPr>
                <p14:cNvContentPartPr/>
                <p14:nvPr/>
              </p14:nvContentPartPr>
              <p14:xfrm>
                <a:off x="7084111" y="371073"/>
                <a:ext cx="81720" cy="98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4287E1-6B18-A405-4369-09F32B89FD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48111" y="155433"/>
                  <a:ext cx="15336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21F363-C21B-6BA9-5F4E-4F95741F4070}"/>
                    </a:ext>
                  </a:extLst>
                </p14:cNvPr>
                <p14:cNvContentPartPr/>
                <p14:nvPr/>
              </p14:nvContentPartPr>
              <p14:xfrm>
                <a:off x="9062671" y="319240"/>
                <a:ext cx="147600" cy="140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21F363-C21B-6BA9-5F4E-4F95741F40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27031" y="103240"/>
                  <a:ext cx="21924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9D7F67A-15FA-35A1-BAA9-11B16B138546}"/>
                    </a:ext>
                  </a:extLst>
                </p14:cNvPr>
                <p14:cNvContentPartPr/>
                <p14:nvPr/>
              </p14:nvContentPartPr>
              <p14:xfrm>
                <a:off x="7607551" y="700840"/>
                <a:ext cx="7128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9D7F67A-15FA-35A1-BAA9-11B16B1385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71911" y="485200"/>
                  <a:ext cx="1429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874B289-DB97-91E4-6611-FF229DE51D41}"/>
                    </a:ext>
                  </a:extLst>
                </p14:cNvPr>
                <p14:cNvContentPartPr/>
                <p14:nvPr/>
              </p14:nvContentPartPr>
              <p14:xfrm>
                <a:off x="7962871" y="709840"/>
                <a:ext cx="975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874B289-DB97-91E4-6611-FF229DE51D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7231" y="493840"/>
                  <a:ext cx="1692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1D8EFD-EC04-301D-0738-47B48FA9E1BA}"/>
                    </a:ext>
                  </a:extLst>
                </p14:cNvPr>
                <p14:cNvContentPartPr/>
                <p14:nvPr/>
              </p14:nvContentPartPr>
              <p14:xfrm>
                <a:off x="8300191" y="710200"/>
                <a:ext cx="64440" cy="18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1D8EFD-EC04-301D-0738-47B48FA9E1B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64191" y="494200"/>
                  <a:ext cx="1360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84A0BF-14A2-268F-A1EB-7EE38AC4EFBB}"/>
                    </a:ext>
                  </a:extLst>
                </p14:cNvPr>
                <p14:cNvContentPartPr/>
                <p14:nvPr/>
              </p14:nvContentPartPr>
              <p14:xfrm>
                <a:off x="8602231" y="714520"/>
                <a:ext cx="68760" cy="22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84A0BF-14A2-268F-A1EB-7EE38AC4EF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66231" y="498880"/>
                  <a:ext cx="1404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676868-81CD-9003-EF26-939EA1BB5DE2}"/>
                    </a:ext>
                  </a:extLst>
                </p14:cNvPr>
                <p14:cNvContentPartPr/>
                <p14:nvPr/>
              </p14:nvContentPartPr>
              <p14:xfrm>
                <a:off x="7627711" y="372520"/>
                <a:ext cx="167760" cy="307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676868-81CD-9003-EF26-939EA1BB5D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92071" y="156520"/>
                  <a:ext cx="239400" cy="7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A02BE28-1DAD-6C2E-5EDB-ADF329BB7199}"/>
                    </a:ext>
                  </a:extLst>
                </p14:cNvPr>
                <p14:cNvContentPartPr/>
                <p14:nvPr/>
              </p14:nvContentPartPr>
              <p14:xfrm>
                <a:off x="7687111" y="461080"/>
                <a:ext cx="551160" cy="264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A02BE28-1DAD-6C2E-5EDB-ADF329BB719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51471" y="245080"/>
                  <a:ext cx="62280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8A3FBFE-CD6C-DAC5-FC92-EA38EEB684DE}"/>
                    </a:ext>
                  </a:extLst>
                </p14:cNvPr>
                <p14:cNvContentPartPr/>
                <p14:nvPr/>
              </p14:nvContentPartPr>
              <p14:xfrm>
                <a:off x="8308471" y="462520"/>
                <a:ext cx="324000" cy="221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8A3FBFE-CD6C-DAC5-FC92-EA38EEB684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72831" y="246880"/>
                  <a:ext cx="39564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7BC5BAE-07F1-6B8E-39F3-775BBEF12E65}"/>
                    </a:ext>
                  </a:extLst>
                </p14:cNvPr>
                <p14:cNvContentPartPr/>
                <p14:nvPr/>
              </p14:nvContentPartPr>
              <p14:xfrm>
                <a:off x="7960711" y="1216000"/>
                <a:ext cx="374760" cy="9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BC5BAE-07F1-6B8E-39F3-775BBEF12E6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25071" y="1000000"/>
                  <a:ext cx="4464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276369-3074-A41D-0971-392023347F0F}"/>
                    </a:ext>
                  </a:extLst>
                </p14:cNvPr>
                <p14:cNvContentPartPr/>
                <p14:nvPr/>
              </p14:nvContentPartPr>
              <p14:xfrm>
                <a:off x="8157991" y="1072360"/>
                <a:ext cx="36000" cy="294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276369-3074-A41D-0971-392023347F0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21991" y="856360"/>
                  <a:ext cx="10764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A0A4D6-5E23-79FC-1B07-164833CABDA1}"/>
                    </a:ext>
                  </a:extLst>
                </p14:cNvPr>
                <p14:cNvContentPartPr/>
                <p14:nvPr/>
              </p14:nvContentPartPr>
              <p14:xfrm>
                <a:off x="8672431" y="1002880"/>
                <a:ext cx="109080" cy="195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A0A4D6-5E23-79FC-1B07-164833CABD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36791" y="786880"/>
                  <a:ext cx="18072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79B0CD-6760-94F4-46A5-57BDA1512CEF}"/>
                    </a:ext>
                  </a:extLst>
                </p14:cNvPr>
                <p14:cNvContentPartPr/>
                <p14:nvPr/>
              </p14:nvContentPartPr>
              <p14:xfrm>
                <a:off x="9019471" y="1250920"/>
                <a:ext cx="104040" cy="27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79B0CD-6760-94F4-46A5-57BDA1512CE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83471" y="1034920"/>
                  <a:ext cx="1756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D01B5B-48C5-80C8-4F0F-206793C212E4}"/>
                    </a:ext>
                  </a:extLst>
                </p14:cNvPr>
                <p14:cNvContentPartPr/>
                <p14:nvPr/>
              </p14:nvContentPartPr>
              <p14:xfrm>
                <a:off x="9374791" y="1268920"/>
                <a:ext cx="148680" cy="9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D01B5B-48C5-80C8-4F0F-206793C212E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38791" y="1052920"/>
                  <a:ext cx="2203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3A3F67-C8AD-C64E-6B47-3E2522497206}"/>
                    </a:ext>
                  </a:extLst>
                </p14:cNvPr>
                <p14:cNvContentPartPr/>
                <p14:nvPr/>
              </p14:nvContentPartPr>
              <p14:xfrm>
                <a:off x="9756391" y="1270720"/>
                <a:ext cx="64080" cy="16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3A3F67-C8AD-C64E-6B47-3E25224972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20391" y="1054720"/>
                  <a:ext cx="1357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5C90796-4D08-816F-ADE6-7DC27FB5BB56}"/>
                    </a:ext>
                  </a:extLst>
                </p14:cNvPr>
                <p14:cNvContentPartPr/>
                <p14:nvPr/>
              </p14:nvContentPartPr>
              <p14:xfrm>
                <a:off x="10076071" y="1255240"/>
                <a:ext cx="69840" cy="32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5C90796-4D08-816F-ADE6-7DC27FB5BB5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040071" y="1039240"/>
                  <a:ext cx="1414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60E3C39-FAE0-DDB4-BE94-D3FC02E07E3E}"/>
                    </a:ext>
                  </a:extLst>
                </p14:cNvPr>
                <p14:cNvContentPartPr/>
                <p14:nvPr/>
              </p14:nvContentPartPr>
              <p14:xfrm>
                <a:off x="10377031" y="852040"/>
                <a:ext cx="54000" cy="137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60E3C39-FAE0-DDB4-BE94-D3FC02E07E3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41031" y="636040"/>
                  <a:ext cx="1256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5F8157E-CB91-AEEA-8AF8-A588CF9AB7C5}"/>
                    </a:ext>
                  </a:extLst>
                </p14:cNvPr>
                <p14:cNvContentPartPr/>
                <p14:nvPr/>
              </p14:nvContentPartPr>
              <p14:xfrm>
                <a:off x="10475311" y="932320"/>
                <a:ext cx="28080" cy="87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5F8157E-CB91-AEEA-8AF8-A588CF9AB7C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439311" y="716680"/>
                  <a:ext cx="997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C036A9-1519-716B-C9E6-048FC2A206D4}"/>
                    </a:ext>
                  </a:extLst>
                </p14:cNvPr>
                <p14:cNvContentPartPr/>
                <p14:nvPr/>
              </p14:nvContentPartPr>
              <p14:xfrm>
                <a:off x="5122111" y="1101160"/>
                <a:ext cx="249120" cy="280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C036A9-1519-716B-C9E6-048FC2A206D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86471" y="885520"/>
                  <a:ext cx="32076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370C70-8089-D7D8-A17C-F538D9C26062}"/>
                    </a:ext>
                  </a:extLst>
                </p14:cNvPr>
                <p14:cNvContentPartPr/>
                <p14:nvPr/>
              </p14:nvContentPartPr>
              <p14:xfrm>
                <a:off x="5530351" y="1095400"/>
                <a:ext cx="185040" cy="215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370C70-8089-D7D8-A17C-F538D9C260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94351" y="879400"/>
                  <a:ext cx="25668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752BB95-B029-4375-9D74-5BE4BBBB0286}"/>
                    </a:ext>
                  </a:extLst>
                </p14:cNvPr>
                <p14:cNvContentPartPr/>
                <p14:nvPr/>
              </p14:nvContentPartPr>
              <p14:xfrm>
                <a:off x="5947591" y="1158760"/>
                <a:ext cx="141480" cy="30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752BB95-B029-4375-9D74-5BE4BBBB02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11591" y="942760"/>
                  <a:ext cx="21312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1B0033-8032-CFF2-482C-5B2F85550BB9}"/>
                    </a:ext>
                  </a:extLst>
                </p14:cNvPr>
                <p14:cNvContentPartPr/>
                <p14:nvPr/>
              </p14:nvContentPartPr>
              <p14:xfrm>
                <a:off x="6006631" y="1214200"/>
                <a:ext cx="183960" cy="55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1B0033-8032-CFF2-482C-5B2F85550B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970991" y="998200"/>
                  <a:ext cx="2556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B84454-EFFE-D965-C544-CD9B31E1213E}"/>
                    </a:ext>
                  </a:extLst>
                </p14:cNvPr>
                <p14:cNvContentPartPr/>
                <p14:nvPr/>
              </p14:nvContentPartPr>
              <p14:xfrm>
                <a:off x="6356191" y="1104760"/>
                <a:ext cx="262440" cy="183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B84454-EFFE-D965-C544-CD9B31E1213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20551" y="888760"/>
                  <a:ext cx="33408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153241-79C1-A47F-2FC4-262A8412632C}"/>
                    </a:ext>
                  </a:extLst>
                </p14:cNvPr>
                <p14:cNvContentPartPr/>
                <p14:nvPr/>
              </p14:nvContentPartPr>
              <p14:xfrm>
                <a:off x="6710791" y="1170280"/>
                <a:ext cx="212760" cy="131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153241-79C1-A47F-2FC4-262A8412632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74791" y="954280"/>
                  <a:ext cx="2844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891F6D-E287-FA26-9C66-C20E4A10F45E}"/>
                    </a:ext>
                  </a:extLst>
                </p14:cNvPr>
                <p14:cNvContentPartPr/>
                <p14:nvPr/>
              </p14:nvContentPartPr>
              <p14:xfrm>
                <a:off x="7012471" y="1144000"/>
                <a:ext cx="583920" cy="180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891F6D-E287-FA26-9C66-C20E4A10F45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76471" y="928360"/>
                  <a:ext cx="65556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77ECC9F-599E-F194-79A3-C9CCE911F4FA}"/>
                    </a:ext>
                  </a:extLst>
                </p14:cNvPr>
                <p14:cNvContentPartPr/>
                <p14:nvPr/>
              </p14:nvContentPartPr>
              <p14:xfrm>
                <a:off x="4942831" y="1543960"/>
                <a:ext cx="774720" cy="10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77ECC9F-599E-F194-79A3-C9CCE911F4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07191" y="1327960"/>
                  <a:ext cx="8463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016D711-2BF9-0260-9E77-29107CA1A3F2}"/>
                    </a:ext>
                  </a:extLst>
                </p14:cNvPr>
                <p14:cNvContentPartPr/>
                <p14:nvPr/>
              </p14:nvContentPartPr>
              <p14:xfrm>
                <a:off x="4979551" y="1624600"/>
                <a:ext cx="658800" cy="45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016D711-2BF9-0260-9E77-29107CA1A3F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43551" y="1408600"/>
                  <a:ext cx="7304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7BA0BDE-FD6D-9045-F35F-59FDE8F28E3C}"/>
                    </a:ext>
                  </a:extLst>
                </p14:cNvPr>
                <p14:cNvContentPartPr/>
                <p14:nvPr/>
              </p14:nvContentPartPr>
              <p14:xfrm>
                <a:off x="6389671" y="1490680"/>
                <a:ext cx="933840" cy="9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7BA0BDE-FD6D-9045-F35F-59FDE8F28E3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53671" y="1274680"/>
                  <a:ext cx="100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7D61458-CFD7-B537-DBEA-995D5B2B61A9}"/>
                    </a:ext>
                  </a:extLst>
                </p14:cNvPr>
                <p14:cNvContentPartPr/>
                <p14:nvPr/>
              </p14:nvContentPartPr>
              <p14:xfrm>
                <a:off x="6294991" y="1571320"/>
                <a:ext cx="970920" cy="36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7D61458-CFD7-B537-DBEA-995D5B2B61A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59351" y="1355320"/>
                  <a:ext cx="10425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8D4D8D-08B6-D38D-36AA-B4BEF272142A}"/>
                    </a:ext>
                  </a:extLst>
                </p14:cNvPr>
                <p14:cNvContentPartPr/>
                <p14:nvPr/>
              </p14:nvContentPartPr>
              <p14:xfrm>
                <a:off x="7873231" y="1011160"/>
                <a:ext cx="694800" cy="534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8D4D8D-08B6-D38D-36AA-B4BEF272142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37591" y="795160"/>
                  <a:ext cx="766440" cy="96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4465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C2EA-83D6-9E09-355C-30BB524A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E3482-DC88-5E7E-DC26-256D0F925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replicate values of a string. We simply multiply the string by the number </a:t>
            </a: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of times we would like to replicate it, in this case, three.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BAC10-7548-E83D-52A6-DC78A66A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77" y="3769060"/>
            <a:ext cx="8297433" cy="22672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6FF2E33-9C5D-D6A0-853B-67F558D4455B}"/>
              </a:ext>
            </a:extLst>
          </p:cNvPr>
          <p:cNvGrpSpPr/>
          <p:nvPr/>
        </p:nvGrpSpPr>
        <p:grpSpPr>
          <a:xfrm>
            <a:off x="5894311" y="194320"/>
            <a:ext cx="4724640" cy="629640"/>
            <a:chOff x="5894311" y="194320"/>
            <a:chExt cx="4724640" cy="629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1D61BA7-17A2-5B27-A2F8-DB8610533B7D}"/>
                    </a:ext>
                  </a:extLst>
                </p14:cNvPr>
                <p14:cNvContentPartPr/>
                <p14:nvPr/>
              </p14:nvContentPartPr>
              <p14:xfrm>
                <a:off x="6933271" y="230673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1D61BA7-17A2-5B27-A2F8-DB8610533B7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97271" y="14673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F603D0-3796-43ED-B1E0-72D4A65985E0}"/>
                    </a:ext>
                  </a:extLst>
                </p14:cNvPr>
                <p14:cNvContentPartPr/>
                <p14:nvPr/>
              </p14:nvContentPartPr>
              <p14:xfrm>
                <a:off x="5950471" y="209080"/>
                <a:ext cx="33120" cy="469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F603D0-3796-43ED-B1E0-72D4A65985E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14831" y="-6560"/>
                  <a:ext cx="10476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B333BD-025E-311E-82CF-4982B32735E6}"/>
                    </a:ext>
                  </a:extLst>
                </p14:cNvPr>
                <p14:cNvContentPartPr/>
                <p14:nvPr/>
              </p14:nvContentPartPr>
              <p14:xfrm>
                <a:off x="5894311" y="229600"/>
                <a:ext cx="321840" cy="220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B333BD-025E-311E-82CF-4982B32735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58671" y="13960"/>
                  <a:ext cx="39348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715576-506E-C5C1-351F-006F6C79B05A}"/>
                    </a:ext>
                  </a:extLst>
                </p14:cNvPr>
                <p14:cNvContentPartPr/>
                <p14:nvPr/>
              </p14:nvContentPartPr>
              <p14:xfrm>
                <a:off x="6196351" y="389440"/>
                <a:ext cx="383400" cy="258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715576-506E-C5C1-351F-006F6C79B05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60351" y="173440"/>
                  <a:ext cx="45504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833DCA-AB80-FB50-4FB6-60DED8028173}"/>
                    </a:ext>
                  </a:extLst>
                </p14:cNvPr>
                <p14:cNvContentPartPr/>
                <p14:nvPr/>
              </p14:nvContentPartPr>
              <p14:xfrm>
                <a:off x="6631591" y="323560"/>
                <a:ext cx="26640" cy="22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833DCA-AB80-FB50-4FB6-60DED80281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95951" y="107560"/>
                  <a:ext cx="982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B26F2D-FD79-E839-CEBA-06A574F7D513}"/>
                    </a:ext>
                  </a:extLst>
                </p14:cNvPr>
                <p14:cNvContentPartPr/>
                <p14:nvPr/>
              </p14:nvContentPartPr>
              <p14:xfrm>
                <a:off x="6719431" y="460720"/>
                <a:ext cx="206640" cy="177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B26F2D-FD79-E839-CEBA-06A574F7D5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83791" y="245080"/>
                  <a:ext cx="27828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3513F6-DDFB-8732-0979-674C86F5F817}"/>
                    </a:ext>
                  </a:extLst>
                </p14:cNvPr>
                <p14:cNvContentPartPr/>
                <p14:nvPr/>
              </p14:nvContentPartPr>
              <p14:xfrm>
                <a:off x="7021111" y="308440"/>
                <a:ext cx="114120" cy="314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3513F6-DDFB-8732-0979-674C86F5F8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85111" y="92440"/>
                  <a:ext cx="18576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389294-DC04-A678-059A-C1DAEC5919CA}"/>
                    </a:ext>
                  </a:extLst>
                </p14:cNvPr>
                <p14:cNvContentPartPr/>
                <p14:nvPr/>
              </p14:nvContentPartPr>
              <p14:xfrm>
                <a:off x="6931831" y="432640"/>
                <a:ext cx="326520" cy="29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389294-DC04-A678-059A-C1DAEC5919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95831" y="216640"/>
                  <a:ext cx="3981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9550EE-B932-5672-71A7-4D84BAB54F71}"/>
                    </a:ext>
                  </a:extLst>
                </p14:cNvPr>
                <p14:cNvContentPartPr/>
                <p14:nvPr/>
              </p14:nvContentPartPr>
              <p14:xfrm>
                <a:off x="7277791" y="194320"/>
                <a:ext cx="312840" cy="569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9550EE-B932-5672-71A7-4D84BAB54F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41791" y="-21680"/>
                  <a:ext cx="384480" cy="10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1884CB-E313-7C2C-BB94-FB7FF1A891C2}"/>
                    </a:ext>
                  </a:extLst>
                </p14:cNvPr>
                <p14:cNvContentPartPr/>
                <p14:nvPr/>
              </p14:nvContentPartPr>
              <p14:xfrm>
                <a:off x="7784671" y="354160"/>
                <a:ext cx="260280" cy="356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1884CB-E313-7C2C-BB94-FB7FF1A891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48671" y="138160"/>
                  <a:ext cx="33192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832F5B-F8A6-BD11-2157-82A34671E905}"/>
                    </a:ext>
                  </a:extLst>
                </p14:cNvPr>
                <p14:cNvContentPartPr/>
                <p14:nvPr/>
              </p14:nvContentPartPr>
              <p14:xfrm>
                <a:off x="8273551" y="448480"/>
                <a:ext cx="203760" cy="202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832F5B-F8A6-BD11-2157-82A34671E9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37911" y="232840"/>
                  <a:ext cx="2754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F263D9-8C49-7A6A-D6B4-8DAEF7465DA9}"/>
                    </a:ext>
                  </a:extLst>
                </p14:cNvPr>
                <p14:cNvContentPartPr/>
                <p14:nvPr/>
              </p14:nvContentPartPr>
              <p14:xfrm>
                <a:off x="8335471" y="439480"/>
                <a:ext cx="160560" cy="243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F263D9-8C49-7A6A-D6B4-8DAEF7465D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99471" y="223480"/>
                  <a:ext cx="23220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9CF0CB-E3E2-E00C-6159-CCE5063836C1}"/>
                    </a:ext>
                  </a:extLst>
                </p14:cNvPr>
                <p14:cNvContentPartPr/>
                <p14:nvPr/>
              </p14:nvContentPartPr>
              <p14:xfrm>
                <a:off x="8246911" y="532000"/>
                <a:ext cx="355320" cy="36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9CF0CB-E3E2-E00C-6159-CCE5063836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10911" y="316000"/>
                  <a:ext cx="4269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903657-704F-9EF8-1E94-E1F24AB1741D}"/>
                    </a:ext>
                  </a:extLst>
                </p14:cNvPr>
                <p14:cNvContentPartPr/>
                <p14:nvPr/>
              </p14:nvContentPartPr>
              <p14:xfrm>
                <a:off x="8859271" y="384760"/>
                <a:ext cx="294480" cy="339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903657-704F-9EF8-1E94-E1F24AB1741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23631" y="168760"/>
                  <a:ext cx="36612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BC3042-0C4F-E8FA-27B3-0157468D8810}"/>
                    </a:ext>
                  </a:extLst>
                </p14:cNvPr>
                <p14:cNvContentPartPr/>
                <p14:nvPr/>
              </p14:nvContentPartPr>
              <p14:xfrm>
                <a:off x="9205231" y="514000"/>
                <a:ext cx="1044000" cy="216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BC3042-0C4F-E8FA-27B3-0157468D881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69591" y="298000"/>
                  <a:ext cx="111564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6C5DDC-62CF-98FC-8B88-69AABF84C28B}"/>
                    </a:ext>
                  </a:extLst>
                </p14:cNvPr>
                <p14:cNvContentPartPr/>
                <p14:nvPr/>
              </p14:nvContentPartPr>
              <p14:xfrm>
                <a:off x="10413031" y="213760"/>
                <a:ext cx="205920" cy="610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6C5DDC-62CF-98FC-8B88-69AABF84C2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77391" y="-2240"/>
                  <a:ext cx="277560" cy="10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6D419E-A0AB-24D4-5850-649D1E34461F}"/>
              </a:ext>
            </a:extLst>
          </p:cNvPr>
          <p:cNvGrpSpPr/>
          <p:nvPr/>
        </p:nvGrpSpPr>
        <p:grpSpPr>
          <a:xfrm>
            <a:off x="2164711" y="141760"/>
            <a:ext cx="3198240" cy="329400"/>
            <a:chOff x="2164711" y="141760"/>
            <a:chExt cx="3198240" cy="3294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2ECA1B-9B1D-1D01-81C6-7B90DEE548C4}"/>
                    </a:ext>
                  </a:extLst>
                </p14:cNvPr>
                <p14:cNvContentPartPr/>
                <p14:nvPr/>
              </p14:nvContentPartPr>
              <p14:xfrm>
                <a:off x="2164711" y="141760"/>
                <a:ext cx="283680" cy="263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2ECA1B-9B1D-1D01-81C6-7B90DEE548C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28711" y="-73880"/>
                  <a:ext cx="3553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0B686F-F47C-7A43-46CC-712F913556F5}"/>
                    </a:ext>
                  </a:extLst>
                </p14:cNvPr>
                <p14:cNvContentPartPr/>
                <p14:nvPr/>
              </p14:nvContentPartPr>
              <p14:xfrm>
                <a:off x="2467111" y="265240"/>
                <a:ext cx="985320" cy="170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0B686F-F47C-7A43-46CC-712F913556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31111" y="49240"/>
                  <a:ext cx="105696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3DA215-35FB-E5F2-6E75-9E064FE161C6}"/>
                    </a:ext>
                  </a:extLst>
                </p14:cNvPr>
                <p14:cNvContentPartPr/>
                <p14:nvPr/>
              </p14:nvContentPartPr>
              <p14:xfrm>
                <a:off x="3612631" y="265960"/>
                <a:ext cx="19512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3DA215-35FB-E5F2-6E75-9E064FE161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76991" y="49960"/>
                  <a:ext cx="2667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A96ADC6-F13A-2AA2-A4D6-84BAE98AF399}"/>
                    </a:ext>
                  </a:extLst>
                </p14:cNvPr>
                <p14:cNvContentPartPr/>
                <p14:nvPr/>
              </p14:nvContentPartPr>
              <p14:xfrm>
                <a:off x="3682831" y="327880"/>
                <a:ext cx="141120" cy="27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A96ADC6-F13A-2AA2-A4D6-84BAE98AF39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47191" y="112240"/>
                  <a:ext cx="2127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5011D9-B886-6DD3-87CB-D03D55D8BBB3}"/>
                    </a:ext>
                  </a:extLst>
                </p14:cNvPr>
                <p14:cNvContentPartPr/>
                <p14:nvPr/>
              </p14:nvContentPartPr>
              <p14:xfrm>
                <a:off x="4100791" y="174880"/>
                <a:ext cx="42840" cy="100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5011D9-B886-6DD3-87CB-D03D55D8BBB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64791" y="-40760"/>
                  <a:ext cx="1144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D45A9E-6102-3A94-0ADF-8187BB803B69}"/>
                    </a:ext>
                  </a:extLst>
                </p14:cNvPr>
                <p14:cNvContentPartPr/>
                <p14:nvPr/>
              </p14:nvContentPartPr>
              <p14:xfrm>
                <a:off x="4207711" y="155440"/>
                <a:ext cx="9720" cy="92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D45A9E-6102-3A94-0ADF-8187BB803B6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72071" y="-60200"/>
                  <a:ext cx="8136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9C6D22-671D-B378-B7AF-2C5C334FB321}"/>
                    </a:ext>
                  </a:extLst>
                </p14:cNvPr>
                <p14:cNvContentPartPr/>
                <p14:nvPr/>
              </p14:nvContentPartPr>
              <p14:xfrm>
                <a:off x="4367191" y="238240"/>
                <a:ext cx="181800" cy="214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9C6D22-671D-B378-B7AF-2C5C334FB3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31191" y="22240"/>
                  <a:ext cx="2534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F71CE0-ABB4-34E1-BF62-34EE6873A184}"/>
                    </a:ext>
                  </a:extLst>
                </p14:cNvPr>
                <p14:cNvContentPartPr/>
                <p14:nvPr/>
              </p14:nvContentPartPr>
              <p14:xfrm>
                <a:off x="4340911" y="335440"/>
                <a:ext cx="223560" cy="11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F71CE0-ABB4-34E1-BF62-34EE6873A18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04911" y="119440"/>
                  <a:ext cx="2952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DABE4A2-5975-FB99-2E86-D0BC7C1A1753}"/>
                    </a:ext>
                  </a:extLst>
                </p14:cNvPr>
                <p14:cNvContentPartPr/>
                <p14:nvPr/>
              </p14:nvContentPartPr>
              <p14:xfrm>
                <a:off x="4633231" y="256960"/>
                <a:ext cx="285840" cy="214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DABE4A2-5975-FB99-2E86-D0BC7C1A175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97591" y="41320"/>
                  <a:ext cx="35748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D61A00-48CA-9446-8F9E-B149E392D6C4}"/>
                    </a:ext>
                  </a:extLst>
                </p14:cNvPr>
                <p14:cNvContentPartPr/>
                <p14:nvPr/>
              </p14:nvContentPartPr>
              <p14:xfrm>
                <a:off x="4953631" y="266680"/>
                <a:ext cx="214200" cy="196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D61A00-48CA-9446-8F9E-B149E392D6C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17991" y="50680"/>
                  <a:ext cx="28584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4CA8C28-C064-6231-3313-2A2D546E4F55}"/>
                    </a:ext>
                  </a:extLst>
                </p14:cNvPr>
                <p14:cNvContentPartPr/>
                <p14:nvPr/>
              </p14:nvContentPartPr>
              <p14:xfrm>
                <a:off x="5258191" y="141760"/>
                <a:ext cx="104760" cy="114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4CA8C28-C064-6231-3313-2A2D546E4F5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222551" y="-73880"/>
                  <a:ext cx="176400" cy="54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96374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2EFE1-7C48-68BB-7756-5FF19FE6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8BE67-223D-0093-F7CF-7E10C7CF9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957FC-DC3B-AC58-C668-0D1FB7D9A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582"/>
            <a:ext cx="12192000" cy="56688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87A4C0-2593-3EAF-2600-2693BB6BD929}"/>
                  </a:ext>
                </a:extLst>
              </p14:cNvPr>
              <p14:cNvContentPartPr/>
              <p14:nvPr/>
            </p14:nvContentPartPr>
            <p14:xfrm>
              <a:off x="3533313" y="2450073"/>
              <a:ext cx="26640" cy="2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87A4C0-2593-3EAF-2600-2693BB6BD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5673" y="2432073"/>
                <a:ext cx="6228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2893172-72EA-EC3E-1E72-521B68D1E514}"/>
              </a:ext>
            </a:extLst>
          </p:cNvPr>
          <p:cNvGrpSpPr/>
          <p:nvPr/>
        </p:nvGrpSpPr>
        <p:grpSpPr>
          <a:xfrm>
            <a:off x="3973233" y="1486353"/>
            <a:ext cx="3157560" cy="925200"/>
            <a:chOff x="3973233" y="1486353"/>
            <a:chExt cx="3157560" cy="9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48A4A7-1CB9-8FA2-3C28-AFE719E16A9F}"/>
                    </a:ext>
                  </a:extLst>
                </p14:cNvPr>
                <p14:cNvContentPartPr/>
                <p14:nvPr/>
              </p14:nvContentPartPr>
              <p14:xfrm>
                <a:off x="3973233" y="1940673"/>
                <a:ext cx="444600" cy="47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48A4A7-1CB9-8FA2-3C28-AFE719E16A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55593" y="1922673"/>
                  <a:ext cx="4802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427EC9-5FD4-F346-8988-638879A0412A}"/>
                    </a:ext>
                  </a:extLst>
                </p14:cNvPr>
                <p14:cNvContentPartPr/>
                <p14:nvPr/>
              </p14:nvContentPartPr>
              <p14:xfrm>
                <a:off x="4246113" y="1882353"/>
                <a:ext cx="232560" cy="265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427EC9-5FD4-F346-8988-638879A041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28113" y="1864353"/>
                  <a:ext cx="2682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05E51F-1E68-71F6-F854-51853FCF0DBF}"/>
                    </a:ext>
                  </a:extLst>
                </p14:cNvPr>
                <p14:cNvContentPartPr/>
                <p14:nvPr/>
              </p14:nvContentPartPr>
              <p14:xfrm>
                <a:off x="4651113" y="1766073"/>
                <a:ext cx="149040" cy="259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05E51F-1E68-71F6-F854-51853FCF0D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33113" y="1748073"/>
                  <a:ext cx="1846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BE4299-CDF3-D385-7BA1-080C005318EE}"/>
                    </a:ext>
                  </a:extLst>
                </p14:cNvPr>
                <p14:cNvContentPartPr/>
                <p14:nvPr/>
              </p14:nvContentPartPr>
              <p14:xfrm>
                <a:off x="4674873" y="1793793"/>
                <a:ext cx="118440" cy="88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BE4299-CDF3-D385-7BA1-080C005318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56873" y="1775793"/>
                  <a:ext cx="154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13DBDF-C6C1-621D-C093-D93E7D0B6239}"/>
                    </a:ext>
                  </a:extLst>
                </p14:cNvPr>
                <p14:cNvContentPartPr/>
                <p14:nvPr/>
              </p14:nvContentPartPr>
              <p14:xfrm>
                <a:off x="4691073" y="1698033"/>
                <a:ext cx="436320" cy="22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13DBDF-C6C1-621D-C093-D93E7D0B62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73073" y="1680033"/>
                  <a:ext cx="471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7A7067-EF43-0137-1BA5-83003256E1FF}"/>
                    </a:ext>
                  </a:extLst>
                </p14:cNvPr>
                <p14:cNvContentPartPr/>
                <p14:nvPr/>
              </p14:nvContentPartPr>
              <p14:xfrm>
                <a:off x="4952433" y="1721793"/>
                <a:ext cx="90000" cy="310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7A7067-EF43-0137-1BA5-83003256E1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34793" y="1704153"/>
                  <a:ext cx="125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086070-FCD1-547C-75AD-A635A1F44200}"/>
                    </a:ext>
                  </a:extLst>
                </p14:cNvPr>
                <p14:cNvContentPartPr/>
                <p14:nvPr/>
              </p14:nvContentPartPr>
              <p14:xfrm>
                <a:off x="5192913" y="1651233"/>
                <a:ext cx="36000" cy="50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086070-FCD1-547C-75AD-A635A1F4420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75273" y="1633233"/>
                  <a:ext cx="7164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0CF61D-DD24-BF21-EECD-36D11FD60C67}"/>
                    </a:ext>
                  </a:extLst>
                </p14:cNvPr>
                <p14:cNvContentPartPr/>
                <p14:nvPr/>
              </p14:nvContentPartPr>
              <p14:xfrm>
                <a:off x="5157633" y="1714233"/>
                <a:ext cx="223560" cy="205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0CF61D-DD24-BF21-EECD-36D11FD60C6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39993" y="1696593"/>
                  <a:ext cx="259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E6A626-BA5D-3775-56E8-2890619492ED}"/>
                    </a:ext>
                  </a:extLst>
                </p14:cNvPr>
                <p14:cNvContentPartPr/>
                <p14:nvPr/>
              </p14:nvContentPartPr>
              <p14:xfrm>
                <a:off x="5362113" y="1654833"/>
                <a:ext cx="204480" cy="169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E6A626-BA5D-3775-56E8-2890619492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44113" y="1636833"/>
                  <a:ext cx="240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8B57F2-482A-650D-D290-5E8DAA7E341E}"/>
                    </a:ext>
                  </a:extLst>
                </p14:cNvPr>
                <p14:cNvContentPartPr/>
                <p14:nvPr/>
              </p14:nvContentPartPr>
              <p14:xfrm>
                <a:off x="5662713" y="1520193"/>
                <a:ext cx="692640" cy="335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8B57F2-482A-650D-D290-5E8DAA7E341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44713" y="1502553"/>
                  <a:ext cx="728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787B231-8CF5-CEE7-4478-EEFECCD83242}"/>
                    </a:ext>
                  </a:extLst>
                </p14:cNvPr>
                <p14:cNvContentPartPr/>
                <p14:nvPr/>
              </p14:nvContentPartPr>
              <p14:xfrm>
                <a:off x="6382713" y="1597593"/>
                <a:ext cx="87840" cy="151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787B231-8CF5-CEE7-4478-EEFECCD8324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65073" y="1579953"/>
                  <a:ext cx="123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8BE5AD-23E1-37CE-DAA4-777E62847FEA}"/>
                    </a:ext>
                  </a:extLst>
                </p14:cNvPr>
                <p14:cNvContentPartPr/>
                <p14:nvPr/>
              </p14:nvContentPartPr>
              <p14:xfrm>
                <a:off x="6560193" y="1486353"/>
                <a:ext cx="9360" cy="1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8BE5AD-23E1-37CE-DAA4-777E62847FE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42553" y="1468713"/>
                  <a:ext cx="45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D1D761-4B37-BF74-3179-FCE9A32A2130}"/>
                    </a:ext>
                  </a:extLst>
                </p14:cNvPr>
                <p14:cNvContentPartPr/>
                <p14:nvPr/>
              </p14:nvContentPartPr>
              <p14:xfrm>
                <a:off x="6612753" y="1570953"/>
                <a:ext cx="144360" cy="14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D1D761-4B37-BF74-3179-FCE9A32A21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94753" y="1553313"/>
                  <a:ext cx="180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3E6D7F-AEA3-D010-692F-7F00203F4FE2}"/>
                    </a:ext>
                  </a:extLst>
                </p14:cNvPr>
                <p14:cNvContentPartPr/>
                <p14:nvPr/>
              </p14:nvContentPartPr>
              <p14:xfrm>
                <a:off x="6817593" y="1578873"/>
                <a:ext cx="313200" cy="185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3E6D7F-AEA3-D010-692F-7F00203F4FE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99953" y="1560873"/>
                  <a:ext cx="3488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D81E9C-5A4B-1FDF-E4C3-23A147F5017C}"/>
              </a:ext>
            </a:extLst>
          </p:cNvPr>
          <p:cNvGrpSpPr/>
          <p:nvPr/>
        </p:nvGrpSpPr>
        <p:grpSpPr>
          <a:xfrm>
            <a:off x="9048513" y="1332633"/>
            <a:ext cx="2925720" cy="1179720"/>
            <a:chOff x="9048513" y="1332633"/>
            <a:chExt cx="2925720" cy="11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AD5317-6E53-7CB4-C30F-8E7C60F8EA3C}"/>
                    </a:ext>
                  </a:extLst>
                </p14:cNvPr>
                <p14:cNvContentPartPr/>
                <p14:nvPr/>
              </p14:nvContentPartPr>
              <p14:xfrm>
                <a:off x="9048513" y="2011233"/>
                <a:ext cx="614880" cy="50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AD5317-6E53-7CB4-C30F-8E7C60F8EA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30873" y="1993593"/>
                  <a:ext cx="65052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45F71E-19F1-EB08-640F-042CC6F95582}"/>
                    </a:ext>
                  </a:extLst>
                </p14:cNvPr>
                <p14:cNvContentPartPr/>
                <p14:nvPr/>
              </p14:nvContentPartPr>
              <p14:xfrm>
                <a:off x="9578793" y="1899633"/>
                <a:ext cx="133560" cy="169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45F71E-19F1-EB08-640F-042CC6F9558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60793" y="1881993"/>
                  <a:ext cx="169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1170D5-8C5F-832D-C464-028754F624F5}"/>
                    </a:ext>
                  </a:extLst>
                </p14:cNvPr>
                <p14:cNvContentPartPr/>
                <p14:nvPr/>
              </p14:nvContentPartPr>
              <p14:xfrm>
                <a:off x="9756273" y="1401393"/>
                <a:ext cx="18000" cy="276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1170D5-8C5F-832D-C464-028754F624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38273" y="1383753"/>
                  <a:ext cx="53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8DEC6E-E98F-4996-CBA8-B15131C228D7}"/>
                    </a:ext>
                  </a:extLst>
                </p14:cNvPr>
                <p14:cNvContentPartPr/>
                <p14:nvPr/>
              </p14:nvContentPartPr>
              <p14:xfrm>
                <a:off x="9675993" y="1392033"/>
                <a:ext cx="347760" cy="314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8DEC6E-E98F-4996-CBA8-B15131C228D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57993" y="1374393"/>
                  <a:ext cx="3834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B4FC8B-4424-3D2F-EA9D-444A03FB2810}"/>
                    </a:ext>
                  </a:extLst>
                </p14:cNvPr>
                <p14:cNvContentPartPr/>
                <p14:nvPr/>
              </p14:nvContentPartPr>
              <p14:xfrm>
                <a:off x="10075593" y="1534953"/>
                <a:ext cx="213840" cy="144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B4FC8B-4424-3D2F-EA9D-444A03FB281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057593" y="1517313"/>
                  <a:ext cx="249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D3E3CD-3C51-7EBD-E4BA-DAE35119F86F}"/>
                    </a:ext>
                  </a:extLst>
                </p14:cNvPr>
                <p14:cNvContentPartPr/>
                <p14:nvPr/>
              </p14:nvContentPartPr>
              <p14:xfrm>
                <a:off x="10416153" y="1344873"/>
                <a:ext cx="33120" cy="351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D3E3CD-3C51-7EBD-E4BA-DAE35119F86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98513" y="1327233"/>
                  <a:ext cx="687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3B7ACE-7CCE-037A-78D4-D1D797841F8D}"/>
                    </a:ext>
                  </a:extLst>
                </p14:cNvPr>
                <p14:cNvContentPartPr/>
                <p14:nvPr/>
              </p14:nvContentPartPr>
              <p14:xfrm>
                <a:off x="10348113" y="1534233"/>
                <a:ext cx="314640" cy="11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3B7ACE-7CCE-037A-78D4-D1D797841F8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330113" y="1516593"/>
                  <a:ext cx="350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79BCEA0-0B35-E0EF-3DF6-2F5E6BD5E285}"/>
                    </a:ext>
                  </a:extLst>
                </p14:cNvPr>
                <p14:cNvContentPartPr/>
                <p14:nvPr/>
              </p14:nvContentPartPr>
              <p14:xfrm>
                <a:off x="10919433" y="1332633"/>
                <a:ext cx="9000" cy="32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79BCEA0-0B35-E0EF-3DF6-2F5E6BD5E28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901793" y="1314993"/>
                  <a:ext cx="44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CCBF6D-DA84-9949-BA75-D1750FAD8E43}"/>
                    </a:ext>
                  </a:extLst>
                </p14:cNvPr>
                <p14:cNvContentPartPr/>
                <p14:nvPr/>
              </p14:nvContentPartPr>
              <p14:xfrm>
                <a:off x="10811433" y="1496073"/>
                <a:ext cx="321480" cy="138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CCBF6D-DA84-9949-BA75-D1750FAD8E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793433" y="1478433"/>
                  <a:ext cx="357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9CE59C-8890-3850-6921-C668399DB08D}"/>
                    </a:ext>
                  </a:extLst>
                </p14:cNvPr>
                <p14:cNvContentPartPr/>
                <p14:nvPr/>
              </p14:nvContentPartPr>
              <p14:xfrm>
                <a:off x="11122113" y="1506513"/>
                <a:ext cx="153720" cy="430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9CE59C-8890-3850-6921-C668399DB08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04473" y="1488513"/>
                  <a:ext cx="1893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E12DB6A-AA0F-4883-4BDE-15CD9A6668A2}"/>
                    </a:ext>
                  </a:extLst>
                </p14:cNvPr>
                <p14:cNvContentPartPr/>
                <p14:nvPr/>
              </p14:nvContentPartPr>
              <p14:xfrm>
                <a:off x="11424873" y="1396353"/>
                <a:ext cx="81360" cy="441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E12DB6A-AA0F-4883-4BDE-15CD9A6668A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07233" y="1378713"/>
                  <a:ext cx="1170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CDC6C8B-05A2-85DB-46C8-E309B46954B1}"/>
                    </a:ext>
                  </a:extLst>
                </p14:cNvPr>
                <p14:cNvContentPartPr/>
                <p14:nvPr/>
              </p14:nvContentPartPr>
              <p14:xfrm>
                <a:off x="11524233" y="1500753"/>
                <a:ext cx="450000" cy="20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CDC6C8B-05A2-85DB-46C8-E309B46954B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506233" y="1483113"/>
                  <a:ext cx="485640" cy="24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8350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7F4A-2D0D-F764-0E94-EFD12EE48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98613-CCFB-1762-3090-ED05DBAE0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 This means you cannot change the value of </a:t>
            </a: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string, but you can create a new string. 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For example, you can create a new string by </a:t>
            </a: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setting it to the original variable and concatenated with a new string.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1C7EF-CA2E-53E9-310A-BC421B07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940" y="3776020"/>
            <a:ext cx="4889229" cy="253588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A05B121-90F2-4C80-7BB0-8535AF4C94C0}"/>
              </a:ext>
            </a:extLst>
          </p:cNvPr>
          <p:cNvGrpSpPr/>
          <p:nvPr/>
        </p:nvGrpSpPr>
        <p:grpSpPr>
          <a:xfrm>
            <a:off x="4722151" y="137800"/>
            <a:ext cx="7304040" cy="1667160"/>
            <a:chOff x="4722151" y="137800"/>
            <a:chExt cx="7304040" cy="1667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BAA107E-B834-E6B3-5A4B-94795531FBC1}"/>
                    </a:ext>
                  </a:extLst>
                </p14:cNvPr>
                <p14:cNvContentPartPr/>
                <p14:nvPr/>
              </p14:nvContentPartPr>
              <p14:xfrm>
                <a:off x="9729391" y="253000"/>
                <a:ext cx="361440" cy="75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BAA107E-B834-E6B3-5A4B-94795531FB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93751" y="37360"/>
                  <a:ext cx="4330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C735B6F-1F6B-7CD5-1D6A-AA185B223BF7}"/>
                    </a:ext>
                  </a:extLst>
                </p14:cNvPr>
                <p14:cNvContentPartPr/>
                <p14:nvPr/>
              </p14:nvContentPartPr>
              <p14:xfrm>
                <a:off x="9801031" y="310240"/>
                <a:ext cx="178560" cy="267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C735B6F-1F6B-7CD5-1D6A-AA185B223B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65391" y="94600"/>
                  <a:ext cx="25020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4D18EE-E4E5-8A2F-D86E-0BB67497CE21}"/>
                    </a:ext>
                  </a:extLst>
                </p14:cNvPr>
                <p14:cNvContentPartPr/>
                <p14:nvPr/>
              </p14:nvContentPartPr>
              <p14:xfrm>
                <a:off x="10038991" y="416440"/>
                <a:ext cx="238680" cy="117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4D18EE-E4E5-8A2F-D86E-0BB67497CE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2991" y="200800"/>
                  <a:ext cx="3103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1D16E4-585B-2377-9C6F-F15C9EAACBAD}"/>
                    </a:ext>
                  </a:extLst>
                </p14:cNvPr>
                <p14:cNvContentPartPr/>
                <p14:nvPr/>
              </p14:nvContentPartPr>
              <p14:xfrm>
                <a:off x="10341031" y="238960"/>
                <a:ext cx="355680" cy="295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1D16E4-585B-2377-9C6F-F15C9EAACB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05031" y="23320"/>
                  <a:ext cx="42732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8F00215-5D0E-D3EB-D703-E255A0FCA182}"/>
                    </a:ext>
                  </a:extLst>
                </p14:cNvPr>
                <p14:cNvContentPartPr/>
                <p14:nvPr/>
              </p14:nvContentPartPr>
              <p14:xfrm>
                <a:off x="10687351" y="311320"/>
                <a:ext cx="110520" cy="177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8F00215-5D0E-D3EB-D703-E255A0FCA1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51351" y="95680"/>
                  <a:ext cx="1821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C7AB3B-EB8F-78F1-C5C8-C986F83A7D33}"/>
                    </a:ext>
                  </a:extLst>
                </p14:cNvPr>
                <p14:cNvContentPartPr/>
                <p14:nvPr/>
              </p14:nvContentPartPr>
              <p14:xfrm>
                <a:off x="10926751" y="335800"/>
                <a:ext cx="179640" cy="234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C7AB3B-EB8F-78F1-C5C8-C986F83A7D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91111" y="119800"/>
                  <a:ext cx="25128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A659C4-0374-C0E8-2F4D-08E2145489A9}"/>
                    </a:ext>
                  </a:extLst>
                </p14:cNvPr>
                <p14:cNvContentPartPr/>
                <p14:nvPr/>
              </p14:nvContentPartPr>
              <p14:xfrm>
                <a:off x="11167591" y="274600"/>
                <a:ext cx="18360" cy="262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A659C4-0374-C0E8-2F4D-08E2145489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31591" y="58960"/>
                  <a:ext cx="9000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E076CF-CB71-32A1-1B99-97F40DC3E8B6}"/>
                    </a:ext>
                  </a:extLst>
                </p14:cNvPr>
                <p14:cNvContentPartPr/>
                <p14:nvPr/>
              </p14:nvContentPartPr>
              <p14:xfrm>
                <a:off x="11104951" y="384040"/>
                <a:ext cx="188640" cy="167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E076CF-CB71-32A1-1B99-97F40DC3E8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69311" y="168400"/>
                  <a:ext cx="26028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077BC3-1778-0CD2-1221-82B04C567A07}"/>
                    </a:ext>
                  </a:extLst>
                </p14:cNvPr>
                <p14:cNvContentPartPr/>
                <p14:nvPr/>
              </p14:nvContentPartPr>
              <p14:xfrm>
                <a:off x="11336431" y="381160"/>
                <a:ext cx="214920" cy="192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077BC3-1778-0CD2-1221-82B04C567A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300431" y="165520"/>
                  <a:ext cx="28656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93B887-9D4C-749F-258C-08899A06E4C1}"/>
                    </a:ext>
                  </a:extLst>
                </p14:cNvPr>
                <p14:cNvContentPartPr/>
                <p14:nvPr/>
              </p14:nvContentPartPr>
              <p14:xfrm>
                <a:off x="11700031" y="177040"/>
                <a:ext cx="124560" cy="142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93B887-9D4C-749F-258C-08899A06E4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664391" y="-38960"/>
                  <a:ext cx="19620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7824D6-DA91-C252-93A6-8706D34D349D}"/>
                    </a:ext>
                  </a:extLst>
                </p14:cNvPr>
                <p14:cNvContentPartPr/>
                <p14:nvPr/>
              </p14:nvContentPartPr>
              <p14:xfrm>
                <a:off x="5290231" y="304473"/>
                <a:ext cx="239040" cy="281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7824D6-DA91-C252-93A6-8706D34D349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54591" y="88473"/>
                  <a:ext cx="31068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F9B6B5-907A-051B-1EA0-EFE9C98A4AA9}"/>
                    </a:ext>
                  </a:extLst>
                </p14:cNvPr>
                <p14:cNvContentPartPr/>
                <p14:nvPr/>
              </p14:nvContentPartPr>
              <p14:xfrm>
                <a:off x="5511991" y="221680"/>
                <a:ext cx="20880" cy="284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F9B6B5-907A-051B-1EA0-EFE9C98A4A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75991" y="6040"/>
                  <a:ext cx="9252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6B788EE-4638-9678-DBE9-524C0E557306}"/>
                    </a:ext>
                  </a:extLst>
                </p14:cNvPr>
                <p14:cNvContentPartPr/>
                <p14:nvPr/>
              </p14:nvContentPartPr>
              <p14:xfrm>
                <a:off x="5654191" y="363160"/>
                <a:ext cx="1019880" cy="171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6B788EE-4638-9678-DBE9-524C0E5573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8191" y="147520"/>
                  <a:ext cx="10915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CA84DD-CF9A-0BE9-06F7-3DCB91D12094}"/>
                    </a:ext>
                  </a:extLst>
                </p14:cNvPr>
                <p14:cNvContentPartPr/>
                <p14:nvPr/>
              </p14:nvContentPartPr>
              <p14:xfrm>
                <a:off x="6915271" y="390160"/>
                <a:ext cx="164880" cy="3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CA84DD-CF9A-0BE9-06F7-3DCB91D1209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79271" y="174160"/>
                  <a:ext cx="2365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4A4734-ABE5-242D-D187-AC3435083D45}"/>
                    </a:ext>
                  </a:extLst>
                </p14:cNvPr>
                <p14:cNvContentPartPr/>
                <p14:nvPr/>
              </p14:nvContentPartPr>
              <p14:xfrm>
                <a:off x="6865231" y="452440"/>
                <a:ext cx="129960" cy="27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4A4734-ABE5-242D-D187-AC3435083D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29591" y="236800"/>
                  <a:ext cx="2016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28A38-ED60-FC70-40C1-74C95FD8DD96}"/>
                    </a:ext>
                  </a:extLst>
                </p14:cNvPr>
                <p14:cNvContentPartPr/>
                <p14:nvPr/>
              </p14:nvContentPartPr>
              <p14:xfrm>
                <a:off x="7278871" y="230320"/>
                <a:ext cx="66600" cy="135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28A38-ED60-FC70-40C1-74C95FD8DD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42871" y="14320"/>
                  <a:ext cx="13824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332A57-3848-D7A5-43B7-097E71AEA956}"/>
                    </a:ext>
                  </a:extLst>
                </p14:cNvPr>
                <p14:cNvContentPartPr/>
                <p14:nvPr/>
              </p14:nvContentPartPr>
              <p14:xfrm>
                <a:off x="7340791" y="256960"/>
                <a:ext cx="60840" cy="108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332A57-3848-D7A5-43B7-097E71AEA95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05151" y="41320"/>
                  <a:ext cx="1324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AF76678-49A3-5D47-7EDE-362ABD6B546C}"/>
                    </a:ext>
                  </a:extLst>
                </p14:cNvPr>
                <p14:cNvContentPartPr/>
                <p14:nvPr/>
              </p14:nvContentPartPr>
              <p14:xfrm>
                <a:off x="7563271" y="298000"/>
                <a:ext cx="483120" cy="270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AF76678-49A3-5D47-7EDE-362ABD6B546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27271" y="82360"/>
                  <a:ext cx="5547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1258E5-6D63-3284-5F57-F2BB19A07F4E}"/>
                    </a:ext>
                  </a:extLst>
                </p14:cNvPr>
                <p14:cNvContentPartPr/>
                <p14:nvPr/>
              </p14:nvContentPartPr>
              <p14:xfrm>
                <a:off x="8201191" y="260560"/>
                <a:ext cx="10800" cy="5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1258E5-6D63-3284-5F57-F2BB19A07F4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65191" y="44560"/>
                  <a:ext cx="824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F6057EB-5BC5-2DAC-3EC3-3486A925D13A}"/>
                    </a:ext>
                  </a:extLst>
                </p14:cNvPr>
                <p14:cNvContentPartPr/>
                <p14:nvPr/>
              </p14:nvContentPartPr>
              <p14:xfrm>
                <a:off x="8159071" y="137800"/>
                <a:ext cx="1225080" cy="404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6057EB-5BC5-2DAC-3EC3-3486A925D13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23071" y="-77840"/>
                  <a:ext cx="12967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38ED6B-9E9C-2F39-CFB2-67DE38EE50F9}"/>
                    </a:ext>
                  </a:extLst>
                </p14:cNvPr>
                <p14:cNvContentPartPr/>
                <p14:nvPr/>
              </p14:nvContentPartPr>
              <p14:xfrm>
                <a:off x="8096431" y="178840"/>
                <a:ext cx="25200" cy="7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38ED6B-9E9C-2F39-CFB2-67DE38EE50F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60431" y="-36800"/>
                  <a:ext cx="968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87387F-DD22-D8FF-1BC8-C557ECE891CF}"/>
                    </a:ext>
                  </a:extLst>
                </p14:cNvPr>
                <p14:cNvContentPartPr/>
                <p14:nvPr/>
              </p14:nvContentPartPr>
              <p14:xfrm>
                <a:off x="5299231" y="1011520"/>
                <a:ext cx="267480" cy="290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87387F-DD22-D8FF-1BC8-C557ECE891C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63231" y="795880"/>
                  <a:ext cx="33912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862564E-8267-2286-7454-BBEDA878F736}"/>
                    </a:ext>
                  </a:extLst>
                </p14:cNvPr>
                <p14:cNvContentPartPr/>
                <p14:nvPr/>
              </p14:nvContentPartPr>
              <p14:xfrm>
                <a:off x="5645191" y="1046440"/>
                <a:ext cx="1038960" cy="215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862564E-8267-2286-7454-BBEDA878F7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09191" y="830800"/>
                  <a:ext cx="111060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3C9EAD-E27F-5F7E-38E8-F636D164C1B8}"/>
                    </a:ext>
                  </a:extLst>
                </p14:cNvPr>
                <p14:cNvContentPartPr/>
                <p14:nvPr/>
              </p14:nvContentPartPr>
              <p14:xfrm>
                <a:off x="7050631" y="851320"/>
                <a:ext cx="282240" cy="587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3C9EAD-E27F-5F7E-38E8-F636D164C1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14991" y="635680"/>
                  <a:ext cx="35388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922E9E-18D7-FCFE-9FA8-FA91F742EF82}"/>
                    </a:ext>
                  </a:extLst>
                </p14:cNvPr>
                <p14:cNvContentPartPr/>
                <p14:nvPr/>
              </p14:nvContentPartPr>
              <p14:xfrm>
                <a:off x="7332151" y="1054000"/>
                <a:ext cx="170280" cy="198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922E9E-18D7-FCFE-9FA8-FA91F742EF8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96511" y="838360"/>
                  <a:ext cx="24192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2B94EC3-9947-A9EF-8ABA-C593A7D612CC}"/>
                    </a:ext>
                  </a:extLst>
                </p14:cNvPr>
                <p14:cNvContentPartPr/>
                <p14:nvPr/>
              </p14:nvContentPartPr>
              <p14:xfrm>
                <a:off x="7623751" y="901720"/>
                <a:ext cx="234720" cy="467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2B94EC3-9947-A9EF-8ABA-C593A7D612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7751" y="686080"/>
                  <a:ext cx="30636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FD0E71-547C-5BF7-F1B1-2E096560AD36}"/>
                    </a:ext>
                  </a:extLst>
                </p14:cNvPr>
                <p14:cNvContentPartPr/>
                <p14:nvPr/>
              </p14:nvContentPartPr>
              <p14:xfrm>
                <a:off x="8120551" y="1073440"/>
                <a:ext cx="134640" cy="9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FD0E71-547C-5BF7-F1B1-2E096560AD3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84911" y="857440"/>
                  <a:ext cx="2062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EA473B-F553-C6AD-9B44-9C7454F33A23}"/>
                    </a:ext>
                  </a:extLst>
                </p14:cNvPr>
                <p14:cNvContentPartPr/>
                <p14:nvPr/>
              </p14:nvContentPartPr>
              <p14:xfrm>
                <a:off x="8059351" y="1116640"/>
                <a:ext cx="221040" cy="47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EA473B-F553-C6AD-9B44-9C7454F33A2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23711" y="900640"/>
                  <a:ext cx="2926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683069C-A686-C457-FAF3-86B276970FE9}"/>
                    </a:ext>
                  </a:extLst>
                </p14:cNvPr>
                <p14:cNvContentPartPr/>
                <p14:nvPr/>
              </p14:nvContentPartPr>
              <p14:xfrm>
                <a:off x="7500991" y="621280"/>
                <a:ext cx="331920" cy="18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683069C-A686-C457-FAF3-86B276970FE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65351" y="405640"/>
                  <a:ext cx="4035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96C16E9-DD86-D2B4-CE07-D29415E45B86}"/>
                    </a:ext>
                  </a:extLst>
                </p14:cNvPr>
                <p14:cNvContentPartPr/>
                <p14:nvPr/>
              </p14:nvContentPartPr>
              <p14:xfrm>
                <a:off x="7518631" y="674560"/>
                <a:ext cx="271800" cy="27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96C16E9-DD86-D2B4-CE07-D29415E45B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82991" y="458560"/>
                  <a:ext cx="3434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EB4E01-B8A0-6749-78EB-B7FD25F767F4}"/>
                    </a:ext>
                  </a:extLst>
                </p14:cNvPr>
                <p14:cNvContentPartPr/>
                <p14:nvPr/>
              </p14:nvContentPartPr>
              <p14:xfrm>
                <a:off x="8566591" y="938800"/>
                <a:ext cx="82800" cy="96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EB4E01-B8A0-6749-78EB-B7FD25F767F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30591" y="722800"/>
                  <a:ext cx="1544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0095A8F-4EA2-4A74-9873-EC0054920817}"/>
                    </a:ext>
                  </a:extLst>
                </p14:cNvPr>
                <p14:cNvContentPartPr/>
                <p14:nvPr/>
              </p14:nvContentPartPr>
              <p14:xfrm>
                <a:off x="8646511" y="903160"/>
                <a:ext cx="77040" cy="102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0095A8F-4EA2-4A74-9873-EC005492081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10871" y="687160"/>
                  <a:ext cx="1486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A6CE4B-E0B4-F52E-C354-6C053FEFC130}"/>
                    </a:ext>
                  </a:extLst>
                </p14:cNvPr>
                <p14:cNvContentPartPr/>
                <p14:nvPr/>
              </p14:nvContentPartPr>
              <p14:xfrm>
                <a:off x="8825071" y="992080"/>
                <a:ext cx="189720" cy="284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A6CE4B-E0B4-F52E-C354-6C053FEFC13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89071" y="776080"/>
                  <a:ext cx="26136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CF85751-F58E-479A-7D78-500AEC97D899}"/>
                    </a:ext>
                  </a:extLst>
                </p14:cNvPr>
                <p14:cNvContentPartPr/>
                <p14:nvPr/>
              </p14:nvContentPartPr>
              <p14:xfrm>
                <a:off x="8887711" y="1112680"/>
                <a:ext cx="148320" cy="41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CF85751-F58E-479A-7D78-500AEC97D89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51711" y="896680"/>
                  <a:ext cx="2199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6526534-60C2-08C8-E58C-8B2B8DD7A5A7}"/>
                    </a:ext>
                  </a:extLst>
                </p14:cNvPr>
                <p14:cNvContentPartPr/>
                <p14:nvPr/>
              </p14:nvContentPartPr>
              <p14:xfrm>
                <a:off x="9244471" y="896320"/>
                <a:ext cx="130680" cy="115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526534-60C2-08C8-E58C-8B2B8DD7A5A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08831" y="680680"/>
                  <a:ext cx="2023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854BA8-AD5C-82CC-3AEF-C09529A86157}"/>
                    </a:ext>
                  </a:extLst>
                </p14:cNvPr>
                <p14:cNvContentPartPr/>
                <p14:nvPr/>
              </p14:nvContentPartPr>
              <p14:xfrm>
                <a:off x="6656791" y="1473040"/>
                <a:ext cx="250560" cy="321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854BA8-AD5C-82CC-3AEF-C09529A861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20791" y="1257040"/>
                  <a:ext cx="32220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09F950E-BD0B-1D2C-F48E-48A624AA4BD6}"/>
                    </a:ext>
                  </a:extLst>
                </p14:cNvPr>
                <p14:cNvContentPartPr/>
                <p14:nvPr/>
              </p14:nvContentPartPr>
              <p14:xfrm>
                <a:off x="6918871" y="1615240"/>
                <a:ext cx="173160" cy="150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09F950E-BD0B-1D2C-F48E-48A624AA4BD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82871" y="1399240"/>
                  <a:ext cx="24480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333BAA3-51DA-0D39-D96D-3214E14E6510}"/>
                    </a:ext>
                  </a:extLst>
                </p14:cNvPr>
                <p14:cNvContentPartPr/>
                <p14:nvPr/>
              </p14:nvContentPartPr>
              <p14:xfrm>
                <a:off x="6863791" y="1616680"/>
                <a:ext cx="255960" cy="188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333BAA3-51DA-0D39-D96D-3214E14E651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28151" y="1400680"/>
                  <a:ext cx="3276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B2093FA-8AE1-925D-6EE0-0B42A5365798}"/>
                    </a:ext>
                  </a:extLst>
                </p14:cNvPr>
                <p14:cNvContentPartPr/>
                <p14:nvPr/>
              </p14:nvContentPartPr>
              <p14:xfrm>
                <a:off x="4722151" y="416800"/>
                <a:ext cx="475920" cy="45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B2093FA-8AE1-925D-6EE0-0B42A536579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86511" y="201160"/>
                  <a:ext cx="5475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6C5F0D-5A20-F679-0C84-04F4E2990726}"/>
                    </a:ext>
                  </a:extLst>
                </p14:cNvPr>
                <p14:cNvContentPartPr/>
                <p14:nvPr/>
              </p14:nvContentPartPr>
              <p14:xfrm>
                <a:off x="5042551" y="384760"/>
                <a:ext cx="125640" cy="225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6C5F0D-5A20-F679-0C84-04F4E299072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06911" y="168760"/>
                  <a:ext cx="19728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2A9AC16-0014-033D-0987-0871426E21F1}"/>
                    </a:ext>
                  </a:extLst>
                </p14:cNvPr>
                <p14:cNvContentPartPr/>
                <p14:nvPr/>
              </p14:nvContentPartPr>
              <p14:xfrm>
                <a:off x="9276511" y="1497160"/>
                <a:ext cx="238680" cy="241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2A9AC16-0014-033D-0987-0871426E21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40511" y="1281160"/>
                  <a:ext cx="31032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258BB39-A01D-3E17-77B9-4CCCBC600145}"/>
                    </a:ext>
                  </a:extLst>
                </p14:cNvPr>
                <p14:cNvContentPartPr/>
                <p14:nvPr/>
              </p14:nvContentPartPr>
              <p14:xfrm>
                <a:off x="9551911" y="1561240"/>
                <a:ext cx="819360" cy="216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258BB39-A01D-3E17-77B9-4CCCBC60014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15911" y="1345240"/>
                  <a:ext cx="89100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FCC8119-BF52-4CE2-FA50-E04C0AFC82F7}"/>
                    </a:ext>
                  </a:extLst>
                </p14:cNvPr>
                <p14:cNvContentPartPr/>
                <p14:nvPr/>
              </p14:nvContentPartPr>
              <p14:xfrm>
                <a:off x="10558111" y="1561960"/>
                <a:ext cx="156960" cy="10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FCC8119-BF52-4CE2-FA50-E04C0AFC82F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22471" y="1345960"/>
                  <a:ext cx="2286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47ABD7-CA64-B182-26FA-A61B45A9DC38}"/>
                    </a:ext>
                  </a:extLst>
                </p14:cNvPr>
                <p14:cNvContentPartPr/>
                <p14:nvPr/>
              </p14:nvContentPartPr>
              <p14:xfrm>
                <a:off x="10536151" y="1623520"/>
                <a:ext cx="151920" cy="28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47ABD7-CA64-B182-26FA-A61B45A9DC3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500511" y="1407520"/>
                  <a:ext cx="2235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94514FB-84B7-D237-CCD5-370DCAB6DD8C}"/>
                    </a:ext>
                  </a:extLst>
                </p14:cNvPr>
                <p14:cNvContentPartPr/>
                <p14:nvPr/>
              </p14:nvContentPartPr>
              <p14:xfrm>
                <a:off x="10865551" y="1352440"/>
                <a:ext cx="151200" cy="95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94514FB-84B7-D237-CCD5-370DCAB6DD8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829911" y="1136440"/>
                  <a:ext cx="2228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81F18B8-C867-9C28-167D-8C5655F68468}"/>
                    </a:ext>
                  </a:extLst>
                </p14:cNvPr>
                <p14:cNvContentPartPr/>
                <p14:nvPr/>
              </p14:nvContentPartPr>
              <p14:xfrm>
                <a:off x="11104231" y="1431280"/>
                <a:ext cx="623520" cy="274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81F18B8-C867-9C28-167D-8C5655F6846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068591" y="1215640"/>
                  <a:ext cx="69516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1570F64-23A8-2948-3669-94C1190FE3DA}"/>
                    </a:ext>
                  </a:extLst>
                </p14:cNvPr>
                <p14:cNvContentPartPr/>
                <p14:nvPr/>
              </p14:nvContentPartPr>
              <p14:xfrm>
                <a:off x="11647111" y="1448200"/>
                <a:ext cx="194760" cy="34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1570F64-23A8-2948-3669-94C1190FE3D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611111" y="1232560"/>
                  <a:ext cx="2664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F9D233-2BE8-3590-2BB3-34BC52936001}"/>
                    </a:ext>
                  </a:extLst>
                </p14:cNvPr>
                <p14:cNvContentPartPr/>
                <p14:nvPr/>
              </p14:nvContentPartPr>
              <p14:xfrm>
                <a:off x="11869951" y="1322560"/>
                <a:ext cx="156240" cy="168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F9D233-2BE8-3590-2BB3-34BC5293600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833951" y="1106560"/>
                  <a:ext cx="22788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088E6B-3141-1960-DDD1-2739C134B04E}"/>
                    </a:ext>
                  </a:extLst>
                </p14:cNvPr>
                <p14:cNvContentPartPr/>
                <p14:nvPr/>
              </p14:nvContentPartPr>
              <p14:xfrm>
                <a:off x="7281031" y="1286920"/>
                <a:ext cx="210960" cy="26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088E6B-3141-1960-DDD1-2739C134B04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45391" y="1071280"/>
                  <a:ext cx="282600" cy="45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7006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FC6C-A2CA-7F43-284D-C212BDBE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A5110-DF7E-C13C-B40A-708F2CF0F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0CE4C-776A-AD98-29BC-73564752D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59" y="205056"/>
            <a:ext cx="7897327" cy="3429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0B9214-6584-F213-1868-AE070723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59" y="3769472"/>
            <a:ext cx="6973273" cy="24958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02B0CD-2593-6A3C-DF09-34C5BC90FD9F}"/>
                  </a:ext>
                </a:extLst>
              </p14:cNvPr>
              <p14:cNvContentPartPr/>
              <p14:nvPr/>
            </p14:nvContentPartPr>
            <p14:xfrm>
              <a:off x="8970871" y="763113"/>
              <a:ext cx="4320" cy="5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02B0CD-2593-6A3C-DF09-34C5BC90F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231" y="547473"/>
                <a:ext cx="75960" cy="43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9B132EAB-AC13-D18D-1E80-C2AD9FFD064C}"/>
              </a:ext>
            </a:extLst>
          </p:cNvPr>
          <p:cNvGrpSpPr/>
          <p:nvPr/>
        </p:nvGrpSpPr>
        <p:grpSpPr>
          <a:xfrm>
            <a:off x="8610871" y="743313"/>
            <a:ext cx="489600" cy="400680"/>
            <a:chOff x="8610871" y="743313"/>
            <a:chExt cx="489600" cy="4006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F686261-6F7A-1272-6DA0-2BD236116756}"/>
                    </a:ext>
                  </a:extLst>
                </p14:cNvPr>
                <p14:cNvContentPartPr/>
                <p14:nvPr/>
              </p14:nvContentPartPr>
              <p14:xfrm>
                <a:off x="8610871" y="743313"/>
                <a:ext cx="160920" cy="312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F686261-6F7A-1272-6DA0-2BD236116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75231" y="527673"/>
                  <a:ext cx="23256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7FD851-27ED-C153-986B-45B377EA4DE8}"/>
                    </a:ext>
                  </a:extLst>
                </p14:cNvPr>
                <p14:cNvContentPartPr/>
                <p14:nvPr/>
              </p14:nvContentPartPr>
              <p14:xfrm>
                <a:off x="8832271" y="850233"/>
                <a:ext cx="268200" cy="29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7FD851-27ED-C153-986B-45B377EA4D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6631" y="634593"/>
                  <a:ext cx="339840" cy="72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3F72C2-7472-9371-58FC-255A57AB18D9}"/>
              </a:ext>
            </a:extLst>
          </p:cNvPr>
          <p:cNvGrpSpPr/>
          <p:nvPr/>
        </p:nvGrpSpPr>
        <p:grpSpPr>
          <a:xfrm>
            <a:off x="8656231" y="1511193"/>
            <a:ext cx="578520" cy="380520"/>
            <a:chOff x="8656231" y="1511193"/>
            <a:chExt cx="578520" cy="380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91E01B-CD4B-6415-4DA7-DABF5AB100F3}"/>
                    </a:ext>
                  </a:extLst>
                </p14:cNvPr>
                <p14:cNvContentPartPr/>
                <p14:nvPr/>
              </p14:nvContentPartPr>
              <p14:xfrm>
                <a:off x="8656231" y="1527753"/>
                <a:ext cx="109440" cy="363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91E01B-CD4B-6415-4DA7-DABF5AB100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20231" y="1312113"/>
                  <a:ext cx="18108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33E2EC-D1CB-47A4-1C3A-6C0B61E40D2F}"/>
                    </a:ext>
                  </a:extLst>
                </p14:cNvPr>
                <p14:cNvContentPartPr/>
                <p14:nvPr/>
              </p14:nvContentPartPr>
              <p14:xfrm>
                <a:off x="8903191" y="1511193"/>
                <a:ext cx="254160" cy="292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33E2EC-D1CB-47A4-1C3A-6C0B61E40D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67551" y="1295553"/>
                  <a:ext cx="32580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A51496-1277-138D-9892-BA5422B76924}"/>
                    </a:ext>
                  </a:extLst>
                </p14:cNvPr>
                <p14:cNvContentPartPr/>
                <p14:nvPr/>
              </p14:nvContentPartPr>
              <p14:xfrm>
                <a:off x="8866831" y="1606233"/>
                <a:ext cx="367920" cy="9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A51496-1277-138D-9892-BA5422B7692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31191" y="1390233"/>
                  <a:ext cx="43956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0D2FDE-76F4-8A60-1A19-AE3A7EBFD4E3}"/>
              </a:ext>
            </a:extLst>
          </p:cNvPr>
          <p:cNvGrpSpPr/>
          <p:nvPr/>
        </p:nvGrpSpPr>
        <p:grpSpPr>
          <a:xfrm>
            <a:off x="7616911" y="2378793"/>
            <a:ext cx="2695320" cy="601920"/>
            <a:chOff x="7616911" y="2378793"/>
            <a:chExt cx="2695320" cy="601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62F4D5-3BFD-81B8-C10F-8F315092239B}"/>
                    </a:ext>
                  </a:extLst>
                </p14:cNvPr>
                <p14:cNvContentPartPr/>
                <p14:nvPr/>
              </p14:nvContentPartPr>
              <p14:xfrm>
                <a:off x="7632391" y="2689473"/>
                <a:ext cx="5580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62F4D5-3BFD-81B8-C10F-8F31509223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96391" y="2473833"/>
                  <a:ext cx="12744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00C024-42B3-A127-48CD-C7986CCED7FB}"/>
                    </a:ext>
                  </a:extLst>
                </p14:cNvPr>
                <p14:cNvContentPartPr/>
                <p14:nvPr/>
              </p14:nvContentPartPr>
              <p14:xfrm>
                <a:off x="7616911" y="2626113"/>
                <a:ext cx="232920" cy="26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00C024-42B3-A127-48CD-C7986CCED7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80911" y="2410113"/>
                  <a:ext cx="30456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AF69F6-2901-D9D5-DD72-33C26C1E2A66}"/>
                    </a:ext>
                  </a:extLst>
                </p14:cNvPr>
                <p14:cNvContentPartPr/>
                <p14:nvPr/>
              </p14:nvContentPartPr>
              <p14:xfrm>
                <a:off x="7873951" y="2680473"/>
                <a:ext cx="347040" cy="204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AF69F6-2901-D9D5-DD72-33C26C1E2A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38311" y="2464833"/>
                  <a:ext cx="41868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495ECE-F3BB-1376-996D-092839450772}"/>
                    </a:ext>
                  </a:extLst>
                </p14:cNvPr>
                <p14:cNvContentPartPr/>
                <p14:nvPr/>
              </p14:nvContentPartPr>
              <p14:xfrm>
                <a:off x="8243671" y="2608113"/>
                <a:ext cx="12960" cy="19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495ECE-F3BB-1376-996D-0928394507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07671" y="2392473"/>
                  <a:ext cx="846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3B6D92-18E8-E68A-CA6B-6A48A5EB9E5B}"/>
                    </a:ext>
                  </a:extLst>
                </p14:cNvPr>
                <p14:cNvContentPartPr/>
                <p14:nvPr/>
              </p14:nvContentPartPr>
              <p14:xfrm>
                <a:off x="8282191" y="2698473"/>
                <a:ext cx="179280" cy="152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3B6D92-18E8-E68A-CA6B-6A48A5EB9E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46191" y="2482473"/>
                  <a:ext cx="2509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8FF712-103F-28F0-251A-C1D5B128A8D0}"/>
                    </a:ext>
                  </a:extLst>
                </p14:cNvPr>
                <p14:cNvContentPartPr/>
                <p14:nvPr/>
              </p14:nvContentPartPr>
              <p14:xfrm>
                <a:off x="8618791" y="2510553"/>
                <a:ext cx="123120" cy="331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8FF712-103F-28F0-251A-C1D5B128A8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83151" y="2294553"/>
                  <a:ext cx="19476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BCB522-5EDF-F23C-A201-75B6FBA52BD6}"/>
                    </a:ext>
                  </a:extLst>
                </p14:cNvPr>
                <p14:cNvContentPartPr/>
                <p14:nvPr/>
              </p14:nvContentPartPr>
              <p14:xfrm>
                <a:off x="8577751" y="2613153"/>
                <a:ext cx="304200" cy="49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BCB522-5EDF-F23C-A201-75B6FBA52B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41751" y="2397513"/>
                  <a:ext cx="375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004BED-20DA-FFCC-835B-A39DE092AC5A}"/>
                    </a:ext>
                  </a:extLst>
                </p14:cNvPr>
                <p14:cNvContentPartPr/>
                <p14:nvPr/>
              </p14:nvContentPartPr>
              <p14:xfrm>
                <a:off x="9009391" y="2425593"/>
                <a:ext cx="158400" cy="487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004BED-20DA-FFCC-835B-A39DE092AC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73751" y="2209953"/>
                  <a:ext cx="230040" cy="9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A53FEC-4A89-AB92-8D47-DE618E3DD183}"/>
                    </a:ext>
                  </a:extLst>
                </p14:cNvPr>
                <p14:cNvContentPartPr/>
                <p14:nvPr/>
              </p14:nvContentPartPr>
              <p14:xfrm>
                <a:off x="9285151" y="2378793"/>
                <a:ext cx="108000" cy="133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A53FEC-4A89-AB92-8D47-DE618E3DD1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49151" y="2162793"/>
                  <a:ext cx="17964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4682F6-327D-919E-76F2-905A849FB3FB}"/>
                    </a:ext>
                  </a:extLst>
                </p14:cNvPr>
                <p14:cNvContentPartPr/>
                <p14:nvPr/>
              </p14:nvContentPartPr>
              <p14:xfrm>
                <a:off x="9604831" y="2511633"/>
                <a:ext cx="303480" cy="283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4682F6-327D-919E-76F2-905A849FB3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68831" y="2295993"/>
                  <a:ext cx="37512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4B15D8-2ECB-AC18-79D2-FFA2A1ECAD9D}"/>
                    </a:ext>
                  </a:extLst>
                </p14:cNvPr>
                <p14:cNvContentPartPr/>
                <p14:nvPr/>
              </p14:nvContentPartPr>
              <p14:xfrm>
                <a:off x="10073911" y="2526033"/>
                <a:ext cx="238320" cy="30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4B15D8-2ECB-AC18-79D2-FFA2A1ECAD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38271" y="2310393"/>
                  <a:ext cx="3099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BFC0A9-8834-8093-1CA3-CE1BCCC67539}"/>
                    </a:ext>
                  </a:extLst>
                </p14:cNvPr>
                <p14:cNvContentPartPr/>
                <p14:nvPr/>
              </p14:nvContentPartPr>
              <p14:xfrm>
                <a:off x="10027111" y="2538633"/>
                <a:ext cx="168480" cy="277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BFC0A9-8834-8093-1CA3-CE1BCCC675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91111" y="2322633"/>
                  <a:ext cx="240120" cy="70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6156862-3B9B-CB1A-9FAE-75084B2A7D68}"/>
                  </a:ext>
                </a:extLst>
              </p14:cNvPr>
              <p14:cNvContentPartPr/>
              <p14:nvPr/>
            </p14:nvContentPartPr>
            <p14:xfrm>
              <a:off x="10443271" y="2481393"/>
              <a:ext cx="175680" cy="323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6156862-3B9B-CB1A-9FAE-75084B2A7D6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07631" y="2265393"/>
                <a:ext cx="24732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0CC62F8-22EC-6FD3-0785-EDBC5424E286}"/>
                  </a:ext>
                </a:extLst>
              </p14:cNvPr>
              <p14:cNvContentPartPr/>
              <p14:nvPr/>
            </p14:nvContentPartPr>
            <p14:xfrm>
              <a:off x="10670071" y="2638713"/>
              <a:ext cx="197280" cy="146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0CC62F8-22EC-6FD3-0785-EDBC5424E28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34431" y="2423073"/>
                <a:ext cx="26892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3621CAA-636B-5B89-89B6-F7D2C28189F2}"/>
                  </a:ext>
                </a:extLst>
              </p14:cNvPr>
              <p14:cNvContentPartPr/>
              <p14:nvPr/>
            </p14:nvContentPartPr>
            <p14:xfrm>
              <a:off x="11098831" y="2614593"/>
              <a:ext cx="16200" cy="147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3621CAA-636B-5B89-89B6-F7D2C28189F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62831" y="2398953"/>
                <a:ext cx="878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1BC1534-5D86-2BBE-7D16-961484D1191A}"/>
                  </a:ext>
                </a:extLst>
              </p14:cNvPr>
              <p14:cNvContentPartPr/>
              <p14:nvPr/>
            </p14:nvContentPartPr>
            <p14:xfrm>
              <a:off x="11185591" y="2522433"/>
              <a:ext cx="360" cy="518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1BC1534-5D86-2BBE-7D16-961484D1191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149951" y="2306793"/>
                <a:ext cx="720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646647C-A63B-D424-54D9-A06E022998B1}"/>
                  </a:ext>
                </a:extLst>
              </p14:cNvPr>
              <p14:cNvContentPartPr/>
              <p14:nvPr/>
            </p14:nvContentPartPr>
            <p14:xfrm>
              <a:off x="11140591" y="2600553"/>
              <a:ext cx="145080" cy="187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646647C-A63B-D424-54D9-A06E022998B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104591" y="2384913"/>
                <a:ext cx="2167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FDE0084-8F76-D5D9-BE8F-0BDBA26B7321}"/>
                  </a:ext>
                </a:extLst>
              </p14:cNvPr>
              <p14:cNvContentPartPr/>
              <p14:nvPr/>
            </p14:nvContentPartPr>
            <p14:xfrm>
              <a:off x="11498431" y="2528193"/>
              <a:ext cx="43200" cy="254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FDE0084-8F76-D5D9-BE8F-0BDBA26B732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462431" y="2312553"/>
                <a:ext cx="11484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5616966-0C8E-F758-228E-F60C9AA78697}"/>
                  </a:ext>
                </a:extLst>
              </p14:cNvPr>
              <p14:cNvContentPartPr/>
              <p14:nvPr/>
            </p14:nvContentPartPr>
            <p14:xfrm>
              <a:off x="11461711" y="2626833"/>
              <a:ext cx="612720" cy="153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5616966-0C8E-F758-228E-F60C9AA786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425711" y="2411193"/>
                <a:ext cx="6843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F8A78C8-109E-C900-2858-2CC2191A12A8}"/>
                  </a:ext>
                </a:extLst>
              </p14:cNvPr>
              <p14:cNvContentPartPr/>
              <p14:nvPr/>
            </p14:nvContentPartPr>
            <p14:xfrm>
              <a:off x="11116831" y="3067113"/>
              <a:ext cx="573120" cy="272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F8A78C8-109E-C900-2858-2CC2191A1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80831" y="2851473"/>
                <a:ext cx="64476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9E8A19E-A06F-8CD4-065F-FED7FDF2CE49}"/>
                  </a:ext>
                </a:extLst>
              </p14:cNvPr>
              <p14:cNvContentPartPr/>
              <p14:nvPr/>
            </p14:nvContentPartPr>
            <p14:xfrm>
              <a:off x="11736031" y="3142353"/>
              <a:ext cx="120600" cy="1796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9E8A19E-A06F-8CD4-065F-FED7FDF2CE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00031" y="2926713"/>
                <a:ext cx="19224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3C1756E-3CC5-3684-B321-4AFF3315B572}"/>
                  </a:ext>
                </a:extLst>
              </p14:cNvPr>
              <p14:cNvContentPartPr/>
              <p14:nvPr/>
            </p14:nvContentPartPr>
            <p14:xfrm>
              <a:off x="11751151" y="3154953"/>
              <a:ext cx="162000" cy="241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3C1756E-3CC5-3684-B321-4AFF3315B57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715511" y="2938953"/>
                <a:ext cx="23364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1CAF202-D538-96C8-57A7-AE7951C18852}"/>
                  </a:ext>
                </a:extLst>
              </p14:cNvPr>
              <p14:cNvContentPartPr/>
              <p14:nvPr/>
            </p14:nvContentPartPr>
            <p14:xfrm>
              <a:off x="11982991" y="3036153"/>
              <a:ext cx="74160" cy="70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1CAF202-D538-96C8-57A7-AE7951C1885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947351" y="2820153"/>
                <a:ext cx="14580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A046762-0F41-3EF0-89CB-3A93CEDD4649}"/>
                  </a:ext>
                </a:extLst>
              </p14:cNvPr>
              <p14:cNvContentPartPr/>
              <p14:nvPr/>
            </p14:nvContentPartPr>
            <p14:xfrm>
              <a:off x="11919991" y="2996193"/>
              <a:ext cx="295920" cy="4320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A046762-0F41-3EF0-89CB-3A93CEDD464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883991" y="2780193"/>
                <a:ext cx="36756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36C72CB-3190-5CFF-1A4A-8D0CA6A525BD}"/>
                  </a:ext>
                </a:extLst>
              </p14:cNvPr>
              <p14:cNvContentPartPr/>
              <p14:nvPr/>
            </p14:nvContentPartPr>
            <p14:xfrm>
              <a:off x="10484671" y="3742833"/>
              <a:ext cx="202320" cy="2840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36C72CB-3190-5CFF-1A4A-8D0CA6A525B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449031" y="3527193"/>
                <a:ext cx="27396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4A62B67-0B80-F13F-DD8C-BBA3A01A9C82}"/>
                  </a:ext>
                </a:extLst>
              </p14:cNvPr>
              <p14:cNvContentPartPr/>
              <p14:nvPr/>
            </p14:nvContentPartPr>
            <p14:xfrm>
              <a:off x="10821631" y="3713313"/>
              <a:ext cx="211680" cy="265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4A62B67-0B80-F13F-DD8C-BBA3A01A9C8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785631" y="3497673"/>
                <a:ext cx="28332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7690BC6-A271-C529-2FA4-222F69ABB1A9}"/>
                  </a:ext>
                </a:extLst>
              </p14:cNvPr>
              <p14:cNvContentPartPr/>
              <p14:nvPr/>
            </p14:nvContentPartPr>
            <p14:xfrm>
              <a:off x="10790671" y="3765513"/>
              <a:ext cx="226080" cy="7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7690BC6-A271-C529-2FA4-222F69ABB1A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755031" y="3549873"/>
                <a:ext cx="2977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3432E2-B97D-1B55-3003-14D61DD8B911}"/>
                  </a:ext>
                </a:extLst>
              </p14:cNvPr>
              <p14:cNvContentPartPr/>
              <p14:nvPr/>
            </p14:nvContentPartPr>
            <p14:xfrm>
              <a:off x="9141511" y="3532233"/>
              <a:ext cx="242280" cy="505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3432E2-B97D-1B55-3003-14D61DD8B91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05871" y="3316593"/>
                <a:ext cx="31392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4C7D0C7-4EAB-BA09-88F6-196AFCD917ED}"/>
                  </a:ext>
                </a:extLst>
              </p14:cNvPr>
              <p14:cNvContentPartPr/>
              <p14:nvPr/>
            </p14:nvContentPartPr>
            <p14:xfrm>
              <a:off x="11684911" y="3717273"/>
              <a:ext cx="175320" cy="4197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4C7D0C7-4EAB-BA09-88F6-196AFCD917E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649271" y="3501273"/>
                <a:ext cx="246960" cy="8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98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D2E1-0268-AC9B-C49E-A435459F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E596B-07CD-5E1E-F79D-A93E57E9D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If you want to place a backslash in your string, </a:t>
            </a: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use a double backslash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CEBCA-DD65-8134-F1ED-FDB99E4F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0" y="2537791"/>
            <a:ext cx="7030431" cy="25721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3D1BFF4-4AD6-1504-E926-CD4DE1BB7782}"/>
                  </a:ext>
                </a:extLst>
              </p14:cNvPr>
              <p14:cNvContentPartPr/>
              <p14:nvPr/>
            </p14:nvContentPartPr>
            <p14:xfrm>
              <a:off x="10011631" y="665553"/>
              <a:ext cx="359280" cy="9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3D1BFF4-4AD6-1504-E926-CD4DE1BB77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5991" y="449553"/>
                <a:ext cx="430920" cy="44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A37944D-4662-2B75-5914-AFF9DC0224F2}"/>
              </a:ext>
            </a:extLst>
          </p:cNvPr>
          <p:cNvGrpSpPr/>
          <p:nvPr/>
        </p:nvGrpSpPr>
        <p:grpSpPr>
          <a:xfrm>
            <a:off x="10835671" y="407793"/>
            <a:ext cx="1015920" cy="1081324"/>
            <a:chOff x="10835671" y="407793"/>
            <a:chExt cx="1015920" cy="1081324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652F89-C452-CA94-E09E-63459797CEA5}"/>
                    </a:ext>
                  </a:extLst>
                </p14:cNvPr>
                <p14:cNvContentPartPr/>
                <p14:nvPr/>
              </p14:nvContentPartPr>
              <p14:xfrm>
                <a:off x="10865911" y="407793"/>
                <a:ext cx="320760" cy="467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652F89-C452-CA94-E09E-63459797CE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830271" y="192153"/>
                  <a:ext cx="39240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1A8F55-6F73-ACAE-D59D-4C4D7FBEA18C}"/>
                    </a:ext>
                  </a:extLst>
                </p14:cNvPr>
                <p14:cNvContentPartPr/>
                <p14:nvPr/>
              </p14:nvContentPartPr>
              <p14:xfrm>
                <a:off x="10854751" y="442597"/>
                <a:ext cx="334080" cy="477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1A8F55-6F73-ACAE-D59D-4C4D7FBEA1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19111" y="226957"/>
                  <a:ext cx="405720" cy="90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66CA9F-2E04-3337-D51D-7CF6D7A71733}"/>
                    </a:ext>
                  </a:extLst>
                </p14:cNvPr>
                <p14:cNvContentPartPr/>
                <p14:nvPr/>
              </p14:nvContentPartPr>
              <p14:xfrm>
                <a:off x="11398351" y="514597"/>
                <a:ext cx="453240" cy="402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66CA9F-2E04-3337-D51D-7CF6D7A7173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62711" y="298957"/>
                  <a:ext cx="52488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2879F9-CD6A-2F3C-C115-8379A5E74304}"/>
                    </a:ext>
                  </a:extLst>
                </p14:cNvPr>
                <p14:cNvContentPartPr/>
                <p14:nvPr/>
              </p14:nvContentPartPr>
              <p14:xfrm>
                <a:off x="10835671" y="1180237"/>
                <a:ext cx="506520" cy="308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2879F9-CD6A-2F3C-C115-8379A5E743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0031" y="964597"/>
                  <a:ext cx="578160" cy="74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0A39D8-942F-44FB-C607-C5604BC3DCAF}"/>
              </a:ext>
            </a:extLst>
          </p:cNvPr>
          <p:cNvGrpSpPr/>
          <p:nvPr/>
        </p:nvGrpSpPr>
        <p:grpSpPr>
          <a:xfrm>
            <a:off x="7385431" y="265477"/>
            <a:ext cx="1901160" cy="720843"/>
            <a:chOff x="7385431" y="265477"/>
            <a:chExt cx="1901160" cy="720843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365D606-11BD-C1D0-0117-7E2C106AEBD4}"/>
                    </a:ext>
                  </a:extLst>
                </p14:cNvPr>
                <p14:cNvContentPartPr/>
                <p14:nvPr/>
              </p14:nvContentPartPr>
              <p14:xfrm>
                <a:off x="7586671" y="432633"/>
                <a:ext cx="198360" cy="258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365D606-11BD-C1D0-0117-7E2C106AEBD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50671" y="216993"/>
                  <a:ext cx="27000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E2D5158-B6B1-B6BA-2CBD-40B70B77F5D0}"/>
                    </a:ext>
                  </a:extLst>
                </p14:cNvPr>
                <p14:cNvContentPartPr/>
                <p14:nvPr/>
              </p14:nvContentPartPr>
              <p14:xfrm>
                <a:off x="7634911" y="450993"/>
                <a:ext cx="195480" cy="241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E2D5158-B6B1-B6BA-2CBD-40B70B77F5D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99271" y="235353"/>
                  <a:ext cx="26712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8FAD72-4E31-1A05-0493-B6B08F411C86}"/>
                    </a:ext>
                  </a:extLst>
                </p14:cNvPr>
                <p14:cNvContentPartPr/>
                <p14:nvPr/>
              </p14:nvContentPartPr>
              <p14:xfrm>
                <a:off x="7551031" y="558633"/>
                <a:ext cx="414000" cy="54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8FAD72-4E31-1A05-0493-B6B08F411C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5031" y="342633"/>
                  <a:ext cx="4856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0FD412-3AC3-5519-9650-8F188FE74E7A}"/>
                    </a:ext>
                  </a:extLst>
                </p14:cNvPr>
                <p14:cNvContentPartPr/>
                <p14:nvPr/>
              </p14:nvContentPartPr>
              <p14:xfrm>
                <a:off x="8636071" y="630273"/>
                <a:ext cx="393120" cy="18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0FD412-3AC3-5519-9650-8F188FE74E7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00431" y="414633"/>
                  <a:ext cx="4647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2309F83-B878-5506-8CDC-3B730C850D3D}"/>
                    </a:ext>
                  </a:extLst>
                </p14:cNvPr>
                <p14:cNvContentPartPr/>
                <p14:nvPr/>
              </p14:nvContentPartPr>
              <p14:xfrm>
                <a:off x="8903551" y="524793"/>
                <a:ext cx="36000" cy="269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2309F83-B878-5506-8CDC-3B730C850D3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67911" y="309153"/>
                  <a:ext cx="10764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09CAC2-5A03-CA75-98A8-20C5B4622C0E}"/>
                    </a:ext>
                  </a:extLst>
                </p14:cNvPr>
                <p14:cNvContentPartPr/>
                <p14:nvPr/>
              </p14:nvContentPartPr>
              <p14:xfrm>
                <a:off x="7385431" y="265477"/>
                <a:ext cx="800280" cy="623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09CAC2-5A03-CA75-98A8-20C5B4622C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49431" y="49477"/>
                  <a:ext cx="87192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D8EE63-AB56-00A4-0BD1-DBC0A3C7A36A}"/>
                    </a:ext>
                  </a:extLst>
                </p14:cNvPr>
                <p14:cNvContentPartPr/>
                <p14:nvPr/>
              </p14:nvContentPartPr>
              <p14:xfrm>
                <a:off x="8520871" y="336160"/>
                <a:ext cx="765720" cy="650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D8EE63-AB56-00A4-0BD1-DBC0A3C7A36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85231" y="120520"/>
                  <a:ext cx="837360" cy="10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3DB4ED5-9FCC-F335-226C-F46E535E0CAE}"/>
                  </a:ext>
                </a:extLst>
              </p14:cNvPr>
              <p14:cNvContentPartPr/>
              <p14:nvPr/>
            </p14:nvContentPartPr>
            <p14:xfrm>
              <a:off x="9862951" y="2620000"/>
              <a:ext cx="186120" cy="513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3DB4ED5-9FCC-F335-226C-F46E535E0CA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26951" y="2404000"/>
                <a:ext cx="257760" cy="9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DFCA4F16-EE0D-12B7-E0F0-9B2A99A3FC68}"/>
              </a:ext>
            </a:extLst>
          </p:cNvPr>
          <p:cNvGrpSpPr/>
          <p:nvPr/>
        </p:nvGrpSpPr>
        <p:grpSpPr>
          <a:xfrm>
            <a:off x="8992471" y="2556280"/>
            <a:ext cx="2163240" cy="439920"/>
            <a:chOff x="8992471" y="2556280"/>
            <a:chExt cx="2163240" cy="439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85557C-291C-F5E1-B5F4-BDA7DF6F352E}"/>
                    </a:ext>
                  </a:extLst>
                </p14:cNvPr>
                <p14:cNvContentPartPr/>
                <p14:nvPr/>
              </p14:nvContentPartPr>
              <p14:xfrm>
                <a:off x="9232231" y="2776240"/>
                <a:ext cx="431280" cy="199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85557C-291C-F5E1-B5F4-BDA7DF6F352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96231" y="2560600"/>
                  <a:ext cx="50292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5BA295-38BC-99D7-D564-18D26138F4D9}"/>
                    </a:ext>
                  </a:extLst>
                </p14:cNvPr>
                <p14:cNvContentPartPr/>
                <p14:nvPr/>
              </p14:nvContentPartPr>
              <p14:xfrm>
                <a:off x="9976351" y="2813680"/>
                <a:ext cx="344880" cy="27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5BA295-38BC-99D7-D564-18D26138F4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940351" y="2597680"/>
                  <a:ext cx="4165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6EDFCB-6214-BF93-BE34-D348FDBFB250}"/>
                    </a:ext>
                  </a:extLst>
                </p14:cNvPr>
                <p14:cNvContentPartPr/>
                <p14:nvPr/>
              </p14:nvContentPartPr>
              <p14:xfrm>
                <a:off x="10154911" y="2710720"/>
                <a:ext cx="27720" cy="285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6EDFCB-6214-BF93-BE34-D348FDBFB25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19271" y="2494720"/>
                  <a:ext cx="9936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9E2218-7B31-7EFE-A099-702C021B3328}"/>
                    </a:ext>
                  </a:extLst>
                </p14:cNvPr>
                <p14:cNvContentPartPr/>
                <p14:nvPr/>
              </p14:nvContentPartPr>
              <p14:xfrm>
                <a:off x="10501591" y="2602360"/>
                <a:ext cx="284400" cy="354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9E2218-7B31-7EFE-A099-702C021B332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465951" y="2386360"/>
                  <a:ext cx="35604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65A864-8F5A-0A0B-E5A2-DEE507E5FFB5}"/>
                    </a:ext>
                  </a:extLst>
                </p14:cNvPr>
                <p14:cNvContentPartPr/>
                <p14:nvPr/>
              </p14:nvContentPartPr>
              <p14:xfrm>
                <a:off x="10936831" y="2840320"/>
                <a:ext cx="24840" cy="8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65A864-8F5A-0A0B-E5A2-DEE507E5FFB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01191" y="2624680"/>
                  <a:ext cx="964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C5F4C9-1579-D5CD-32D2-5B5BED6ACD31}"/>
                    </a:ext>
                  </a:extLst>
                </p14:cNvPr>
                <p14:cNvContentPartPr/>
                <p14:nvPr/>
              </p14:nvContentPartPr>
              <p14:xfrm>
                <a:off x="8992471" y="2645200"/>
                <a:ext cx="129240" cy="104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C5F4C9-1579-D5CD-32D2-5B5BED6ACD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956831" y="2429560"/>
                  <a:ext cx="2008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7390E2-7D68-9329-D5CD-682F5AAC636E}"/>
                    </a:ext>
                  </a:extLst>
                </p14:cNvPr>
                <p14:cNvContentPartPr/>
                <p14:nvPr/>
              </p14:nvContentPartPr>
              <p14:xfrm>
                <a:off x="9613111" y="2583280"/>
                <a:ext cx="91440" cy="105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7390E2-7D68-9329-D5CD-682F5AAC63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77471" y="2367280"/>
                  <a:ext cx="1630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975E18-876D-CCA4-59E0-4E3FE6879829}"/>
                    </a:ext>
                  </a:extLst>
                </p14:cNvPr>
                <p14:cNvContentPartPr/>
                <p14:nvPr/>
              </p14:nvContentPartPr>
              <p14:xfrm>
                <a:off x="10288831" y="2556280"/>
                <a:ext cx="126720" cy="111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975E18-876D-CCA4-59E0-4E3FE68798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253191" y="2340640"/>
                  <a:ext cx="1983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D93895-872F-0D00-A27D-65F9696EA8F5}"/>
                    </a:ext>
                  </a:extLst>
                </p14:cNvPr>
                <p14:cNvContentPartPr/>
                <p14:nvPr/>
              </p14:nvContentPartPr>
              <p14:xfrm>
                <a:off x="11017831" y="2583280"/>
                <a:ext cx="52560" cy="104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D93895-872F-0D00-A27D-65F9696EA8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81831" y="2367280"/>
                  <a:ext cx="1242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50C7BAF-2A74-2395-F1A0-03CA71CB3DA8}"/>
                    </a:ext>
                  </a:extLst>
                </p14:cNvPr>
                <p14:cNvContentPartPr/>
                <p14:nvPr/>
              </p14:nvContentPartPr>
              <p14:xfrm>
                <a:off x="11103151" y="2630800"/>
                <a:ext cx="52560" cy="82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50C7BAF-2A74-2395-F1A0-03CA71CB3D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067151" y="2415160"/>
                  <a:ext cx="124200" cy="51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961D5E-D041-E0DC-D4B9-BDB38E445D5B}"/>
              </a:ext>
            </a:extLst>
          </p:cNvPr>
          <p:cNvGrpSpPr/>
          <p:nvPr/>
        </p:nvGrpSpPr>
        <p:grpSpPr>
          <a:xfrm>
            <a:off x="8490271" y="3536200"/>
            <a:ext cx="1532520" cy="406800"/>
            <a:chOff x="8490271" y="3536200"/>
            <a:chExt cx="1532520" cy="406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39A4D1-2946-8548-A46C-2D379A606321}"/>
                    </a:ext>
                  </a:extLst>
                </p14:cNvPr>
                <p14:cNvContentPartPr/>
                <p14:nvPr/>
              </p14:nvContentPartPr>
              <p14:xfrm>
                <a:off x="8490271" y="3641320"/>
                <a:ext cx="292320" cy="167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39A4D1-2946-8548-A46C-2D379A6063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54271" y="3425320"/>
                  <a:ext cx="3639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72ECF75-14A4-B27D-6117-29A496069D32}"/>
                    </a:ext>
                  </a:extLst>
                </p14:cNvPr>
                <p14:cNvContentPartPr/>
                <p14:nvPr/>
              </p14:nvContentPartPr>
              <p14:xfrm>
                <a:off x="8947111" y="3718720"/>
                <a:ext cx="306000" cy="224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72ECF75-14A4-B27D-6117-29A496069D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11111" y="3503080"/>
                  <a:ext cx="37764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10B3B4-667D-0F01-5B0A-2D1AC26D5260}"/>
                    </a:ext>
                  </a:extLst>
                </p14:cNvPr>
                <p14:cNvContentPartPr/>
                <p14:nvPr/>
              </p14:nvContentPartPr>
              <p14:xfrm>
                <a:off x="9471271" y="3536200"/>
                <a:ext cx="144360" cy="126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10B3B4-667D-0F01-5B0A-2D1AC26D52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35271" y="3320560"/>
                  <a:ext cx="21600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6020866-7C3F-3544-0053-8BC2F28DB72D}"/>
                    </a:ext>
                  </a:extLst>
                </p14:cNvPr>
                <p14:cNvContentPartPr/>
                <p14:nvPr/>
              </p14:nvContentPartPr>
              <p14:xfrm>
                <a:off x="9727591" y="3815200"/>
                <a:ext cx="295200" cy="46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6020866-7C3F-3544-0053-8BC2F28DB72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91591" y="3599200"/>
                  <a:ext cx="3668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20441D5-A90C-0717-6004-E3D09BB4AD70}"/>
                    </a:ext>
                  </a:extLst>
                </p14:cNvPr>
                <p14:cNvContentPartPr/>
                <p14:nvPr/>
              </p14:nvContentPartPr>
              <p14:xfrm>
                <a:off x="9870511" y="3712600"/>
                <a:ext cx="72360" cy="222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20441D5-A90C-0717-6004-E3D09BB4AD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34871" y="3496600"/>
                  <a:ext cx="144000" cy="65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20D1D67-8F7B-35A3-1771-9077AF63AD78}"/>
              </a:ext>
            </a:extLst>
          </p:cNvPr>
          <p:cNvGrpSpPr/>
          <p:nvPr/>
        </p:nvGrpSpPr>
        <p:grpSpPr>
          <a:xfrm>
            <a:off x="10384951" y="3519280"/>
            <a:ext cx="852120" cy="432360"/>
            <a:chOff x="10384951" y="3519280"/>
            <a:chExt cx="852120" cy="432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CD9839-76B8-583F-AEE3-8885EDE445FB}"/>
                    </a:ext>
                  </a:extLst>
                </p14:cNvPr>
                <p14:cNvContentPartPr/>
                <p14:nvPr/>
              </p14:nvContentPartPr>
              <p14:xfrm>
                <a:off x="10384951" y="3519280"/>
                <a:ext cx="87840" cy="209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CD9839-76B8-583F-AEE3-8885EDE445F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49311" y="3303640"/>
                  <a:ext cx="15948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32630E-0528-59AD-F4DC-D72ED24D19B9}"/>
                    </a:ext>
                  </a:extLst>
                </p14:cNvPr>
                <p14:cNvContentPartPr/>
                <p14:nvPr/>
              </p14:nvContentPartPr>
              <p14:xfrm>
                <a:off x="10584391" y="3642400"/>
                <a:ext cx="291960" cy="309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32630E-0528-59AD-F4DC-D72ED24D19B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548391" y="3426760"/>
                  <a:ext cx="36360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D5DB1AE-F4AF-0E3B-0D48-71164DFBE76C}"/>
                    </a:ext>
                  </a:extLst>
                </p14:cNvPr>
                <p14:cNvContentPartPr/>
                <p14:nvPr/>
              </p14:nvContentPartPr>
              <p14:xfrm>
                <a:off x="11022871" y="3550600"/>
                <a:ext cx="214200" cy="198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D5DB1AE-F4AF-0E3B-0D48-71164DFBE76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986871" y="3334600"/>
                  <a:ext cx="285840" cy="62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CC4FBAF-E356-FA74-1CA4-61A96C9FD67A}"/>
              </a:ext>
            </a:extLst>
          </p:cNvPr>
          <p:cNvGrpSpPr/>
          <p:nvPr/>
        </p:nvGrpSpPr>
        <p:grpSpPr>
          <a:xfrm>
            <a:off x="6417751" y="5322160"/>
            <a:ext cx="1345320" cy="498240"/>
            <a:chOff x="6417751" y="5322160"/>
            <a:chExt cx="1345320" cy="498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4A25F65-D842-2A87-C057-3D12A1F1DBBC}"/>
                    </a:ext>
                  </a:extLst>
                </p14:cNvPr>
                <p14:cNvContentPartPr/>
                <p14:nvPr/>
              </p14:nvContentPartPr>
              <p14:xfrm>
                <a:off x="6423511" y="5392000"/>
                <a:ext cx="49320" cy="428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4A25F65-D842-2A87-C057-3D12A1F1DBB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87511" y="5176360"/>
                  <a:ext cx="12096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16A458-455D-D9EE-477B-7EB38C4D01D0}"/>
                    </a:ext>
                  </a:extLst>
                </p14:cNvPr>
                <p14:cNvContentPartPr/>
                <p14:nvPr/>
              </p14:nvContentPartPr>
              <p14:xfrm>
                <a:off x="6417751" y="5396680"/>
                <a:ext cx="259560" cy="327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16A458-455D-D9EE-477B-7EB38C4D01D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82111" y="5181040"/>
                  <a:ext cx="33120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0EBD265-F4E6-D3C2-5E15-9D9EAAC06644}"/>
                    </a:ext>
                  </a:extLst>
                </p14:cNvPr>
                <p14:cNvContentPartPr/>
                <p14:nvPr/>
              </p14:nvContentPartPr>
              <p14:xfrm>
                <a:off x="6639871" y="5493160"/>
                <a:ext cx="400680" cy="189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0EBD265-F4E6-D3C2-5E15-9D9EAAC066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04231" y="5277520"/>
                  <a:ext cx="47232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88B88CF-F912-97AA-3BDE-3830400A1C67}"/>
                    </a:ext>
                  </a:extLst>
                </p14:cNvPr>
                <p14:cNvContentPartPr/>
                <p14:nvPr/>
              </p14:nvContentPartPr>
              <p14:xfrm>
                <a:off x="7119391" y="5379040"/>
                <a:ext cx="9000" cy="20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88B88CF-F912-97AA-3BDE-3830400A1C6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83751" y="5163400"/>
                  <a:ext cx="806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2E0220E-9806-A463-3A88-BE3B2FF644F5}"/>
                    </a:ext>
                  </a:extLst>
                </p14:cNvPr>
                <p14:cNvContentPartPr/>
                <p14:nvPr/>
              </p14:nvContentPartPr>
              <p14:xfrm>
                <a:off x="7190311" y="5512240"/>
                <a:ext cx="188280" cy="181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2E0220E-9806-A463-3A88-BE3B2FF644F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54671" y="5296240"/>
                  <a:ext cx="25992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A8E534F-81F8-3312-E7C8-E6644F0A8985}"/>
                    </a:ext>
                  </a:extLst>
                </p14:cNvPr>
                <p14:cNvContentPartPr/>
                <p14:nvPr/>
              </p14:nvContentPartPr>
              <p14:xfrm>
                <a:off x="7547071" y="5322160"/>
                <a:ext cx="131760" cy="325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A8E534F-81F8-3312-E7C8-E6644F0A898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11431" y="5106520"/>
                  <a:ext cx="20340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424556B-831E-E51C-2211-9DE23E0A660E}"/>
                    </a:ext>
                  </a:extLst>
                </p14:cNvPr>
                <p14:cNvContentPartPr/>
                <p14:nvPr/>
              </p14:nvContentPartPr>
              <p14:xfrm>
                <a:off x="7548151" y="5459680"/>
                <a:ext cx="214920" cy="27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424556B-831E-E51C-2211-9DE23E0A660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12511" y="5243680"/>
                  <a:ext cx="286560" cy="45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4A3F6B5-E83B-CC66-AEAA-4E25B1983281}"/>
              </a:ext>
            </a:extLst>
          </p:cNvPr>
          <p:cNvGrpSpPr/>
          <p:nvPr/>
        </p:nvGrpSpPr>
        <p:grpSpPr>
          <a:xfrm>
            <a:off x="8307391" y="4417840"/>
            <a:ext cx="3066840" cy="1406160"/>
            <a:chOff x="8307391" y="4417840"/>
            <a:chExt cx="3066840" cy="1406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E13699-2F6B-5E40-9031-E064978CA529}"/>
                    </a:ext>
                  </a:extLst>
                </p14:cNvPr>
                <p14:cNvContentPartPr/>
                <p14:nvPr/>
              </p14:nvContentPartPr>
              <p14:xfrm>
                <a:off x="9469831" y="4570120"/>
                <a:ext cx="299160" cy="233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E13699-2F6B-5E40-9031-E064978CA52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33831" y="4354480"/>
                  <a:ext cx="37080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995ED9-8A6C-4D69-21C6-64FD06900A86}"/>
                    </a:ext>
                  </a:extLst>
                </p14:cNvPr>
                <p14:cNvContentPartPr/>
                <p14:nvPr/>
              </p14:nvContentPartPr>
              <p14:xfrm>
                <a:off x="9880591" y="4417840"/>
                <a:ext cx="294480" cy="323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995ED9-8A6C-4D69-21C6-64FD06900A8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844591" y="4201840"/>
                  <a:ext cx="36612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046BA5-F749-1E91-84E2-CE99956E8EC9}"/>
                    </a:ext>
                  </a:extLst>
                </p14:cNvPr>
                <p14:cNvContentPartPr/>
                <p14:nvPr/>
              </p14:nvContentPartPr>
              <p14:xfrm>
                <a:off x="10430671" y="4628440"/>
                <a:ext cx="12240" cy="5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046BA5-F749-1E91-84E2-CE99956E8EC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95031" y="4412440"/>
                  <a:ext cx="838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2B89FA-7CD4-13DD-EF26-99CB562A904A}"/>
                    </a:ext>
                  </a:extLst>
                </p14:cNvPr>
                <p14:cNvContentPartPr/>
                <p14:nvPr/>
              </p14:nvContentPartPr>
              <p14:xfrm>
                <a:off x="8990671" y="5448880"/>
                <a:ext cx="400680" cy="251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2B89FA-7CD4-13DD-EF26-99CB562A904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955031" y="5233240"/>
                  <a:ext cx="47232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57295FE-C002-B37A-9250-AE318F5B08FE}"/>
                    </a:ext>
                  </a:extLst>
                </p14:cNvPr>
                <p14:cNvContentPartPr/>
                <p14:nvPr/>
              </p14:nvContentPartPr>
              <p14:xfrm>
                <a:off x="8726071" y="5191480"/>
                <a:ext cx="164520" cy="115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57295FE-C002-B37A-9250-AE318F5B08F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90431" y="4975480"/>
                  <a:ext cx="23616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1AEEFD-5E53-5032-D022-4371776CF645}"/>
                    </a:ext>
                  </a:extLst>
                </p14:cNvPr>
                <p14:cNvContentPartPr/>
                <p14:nvPr/>
              </p14:nvContentPartPr>
              <p14:xfrm>
                <a:off x="9462631" y="5148640"/>
                <a:ext cx="70560" cy="159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1AEEFD-5E53-5032-D022-4371776CF64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426991" y="4933000"/>
                  <a:ext cx="14220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189F3D9-6115-CFE5-03A7-E5F460BD9EC0}"/>
                    </a:ext>
                  </a:extLst>
                </p14:cNvPr>
                <p14:cNvContentPartPr/>
                <p14:nvPr/>
              </p14:nvContentPartPr>
              <p14:xfrm>
                <a:off x="9701671" y="5480560"/>
                <a:ext cx="330480" cy="50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189F3D9-6115-CFE5-03A7-E5F460BD9EC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65671" y="5264560"/>
                  <a:ext cx="4021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4128782-36CA-AAD4-8A53-DC5134F5369B}"/>
                    </a:ext>
                  </a:extLst>
                </p14:cNvPr>
                <p14:cNvContentPartPr/>
                <p14:nvPr/>
              </p14:nvContentPartPr>
              <p14:xfrm>
                <a:off x="9853591" y="5351680"/>
                <a:ext cx="54000" cy="306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4128782-36CA-AAD4-8A53-DC5134F5369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817591" y="5135680"/>
                  <a:ext cx="12564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0309B9-6B14-E76E-822C-087872881C27}"/>
                    </a:ext>
                  </a:extLst>
                </p14:cNvPr>
                <p14:cNvContentPartPr/>
                <p14:nvPr/>
              </p14:nvContentPartPr>
              <p14:xfrm>
                <a:off x="10343551" y="5264200"/>
                <a:ext cx="255960" cy="383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0309B9-6B14-E76E-822C-087872881C2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307551" y="5048200"/>
                  <a:ext cx="32760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D59A8B5-E26D-1108-6FE6-24969DCCE0AB}"/>
                    </a:ext>
                  </a:extLst>
                </p14:cNvPr>
                <p14:cNvContentPartPr/>
                <p14:nvPr/>
              </p14:nvContentPartPr>
              <p14:xfrm>
                <a:off x="10129351" y="5102920"/>
                <a:ext cx="122400" cy="131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D59A8B5-E26D-1108-6FE6-24969DCCE0A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093351" y="4886920"/>
                  <a:ext cx="1940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E80073D-8DA7-9BAE-35F6-72044EDCD05B}"/>
                    </a:ext>
                  </a:extLst>
                </p14:cNvPr>
                <p14:cNvContentPartPr/>
                <p14:nvPr/>
              </p14:nvContentPartPr>
              <p14:xfrm>
                <a:off x="10865551" y="5093560"/>
                <a:ext cx="140400" cy="116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E80073D-8DA7-9BAE-35F6-72044EDCD05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829911" y="4877560"/>
                  <a:ext cx="2120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1BB16A-4C23-69D3-E006-6CA9EC5BCD95}"/>
                    </a:ext>
                  </a:extLst>
                </p14:cNvPr>
                <p14:cNvContentPartPr/>
                <p14:nvPr/>
              </p14:nvContentPartPr>
              <p14:xfrm>
                <a:off x="8307391" y="5037760"/>
                <a:ext cx="235440" cy="786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1BB16A-4C23-69D3-E006-6CA9EC5BCD9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71751" y="4822120"/>
                  <a:ext cx="307080" cy="12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6C4370-9394-2E4B-9B07-C4E94A90860E}"/>
                    </a:ext>
                  </a:extLst>
                </p14:cNvPr>
                <p14:cNvContentPartPr/>
                <p14:nvPr/>
              </p14:nvContentPartPr>
              <p14:xfrm>
                <a:off x="10970671" y="4962160"/>
                <a:ext cx="403560" cy="806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6C4370-9394-2E4B-9B07-C4E94A90860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35031" y="4746160"/>
                  <a:ext cx="475200" cy="12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D8FEE4A-1B73-73C5-14FD-F14B7699AE6E}"/>
                    </a:ext>
                  </a:extLst>
                </p14:cNvPr>
                <p14:cNvContentPartPr/>
                <p14:nvPr/>
              </p14:nvContentPartPr>
              <p14:xfrm>
                <a:off x="9667471" y="5311000"/>
                <a:ext cx="187200" cy="495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D8FEE4A-1B73-73C5-14FD-F14B7699AE6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631471" y="5095000"/>
                  <a:ext cx="258840" cy="9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5CF7D00-BE78-96F3-A44B-449B93411B50}"/>
                  </a:ext>
                </a:extLst>
              </p14:cNvPr>
              <p14:cNvContentPartPr/>
              <p14:nvPr/>
            </p14:nvContentPartPr>
            <p14:xfrm>
              <a:off x="4881991" y="3037240"/>
              <a:ext cx="294120" cy="4345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5CF7D00-BE78-96F3-A44B-449B93411B5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845991" y="2821240"/>
                <a:ext cx="365760" cy="86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DC6F0788-F77B-E877-CD48-C61B1542E99D}"/>
              </a:ext>
            </a:extLst>
          </p:cNvPr>
          <p:cNvGrpSpPr/>
          <p:nvPr/>
        </p:nvGrpSpPr>
        <p:grpSpPr>
          <a:xfrm>
            <a:off x="4954711" y="2271880"/>
            <a:ext cx="1332360" cy="588240"/>
            <a:chOff x="4954711" y="2271880"/>
            <a:chExt cx="1332360" cy="588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E7B0C-3FF5-A5F5-675E-2465829CD4E6}"/>
                    </a:ext>
                  </a:extLst>
                </p14:cNvPr>
                <p14:cNvContentPartPr/>
                <p14:nvPr/>
              </p14:nvContentPartPr>
              <p14:xfrm>
                <a:off x="4954711" y="2271880"/>
                <a:ext cx="1296000" cy="90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E7B0C-3FF5-A5F5-675E-2465829CD4E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19071" y="2055880"/>
                  <a:ext cx="13676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8B9715-F342-B193-E0FE-80F7C08A4067}"/>
                    </a:ext>
                  </a:extLst>
                </p14:cNvPr>
                <p14:cNvContentPartPr/>
                <p14:nvPr/>
              </p14:nvContentPartPr>
              <p14:xfrm>
                <a:off x="5106631" y="2360800"/>
                <a:ext cx="1180440" cy="142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8B9715-F342-B193-E0FE-80F7C08A406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70991" y="2145160"/>
                  <a:ext cx="125208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8F9252-57FD-0D8A-21FC-BE0DDEBABA7C}"/>
                    </a:ext>
                  </a:extLst>
                </p14:cNvPr>
                <p14:cNvContentPartPr/>
                <p14:nvPr/>
              </p14:nvContentPartPr>
              <p14:xfrm>
                <a:off x="5245591" y="2699560"/>
                <a:ext cx="135720" cy="160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8F9252-57FD-0D8A-21FC-BE0DDEBABA7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09951" y="2483920"/>
                  <a:ext cx="20736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AB34BDF-0733-74F2-1215-B170AD32C902}"/>
                    </a:ext>
                  </a:extLst>
                </p14:cNvPr>
                <p14:cNvContentPartPr/>
                <p14:nvPr/>
              </p14:nvContentPartPr>
              <p14:xfrm>
                <a:off x="5406151" y="2663560"/>
                <a:ext cx="301320" cy="194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AB34BDF-0733-74F2-1215-B170AD32C90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70151" y="2447920"/>
                  <a:ext cx="372960" cy="62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C4E4294-A463-1A13-98CA-CEEA86E6F58D}"/>
                  </a:ext>
                </a:extLst>
              </p14:cNvPr>
              <p14:cNvContentPartPr/>
              <p14:nvPr/>
            </p14:nvContentPartPr>
            <p14:xfrm>
              <a:off x="6411991" y="3691000"/>
              <a:ext cx="119160" cy="1227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C4E4294-A463-1A13-98CA-CEEA86E6F58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376351" y="3475360"/>
                <a:ext cx="190800" cy="55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A64DBE-246E-312C-9A2B-F7F72FBAFA8E}"/>
              </a:ext>
            </a:extLst>
          </p:cNvPr>
          <p:cNvGrpSpPr/>
          <p:nvPr/>
        </p:nvGrpSpPr>
        <p:grpSpPr>
          <a:xfrm>
            <a:off x="1482691" y="3713506"/>
            <a:ext cx="4484520" cy="574920"/>
            <a:chOff x="1446871" y="3571840"/>
            <a:chExt cx="4484520" cy="574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91ACDA7-E77C-5852-4FA5-F63514725865}"/>
                    </a:ext>
                  </a:extLst>
                </p14:cNvPr>
                <p14:cNvContentPartPr/>
                <p14:nvPr/>
              </p14:nvContentPartPr>
              <p14:xfrm>
                <a:off x="1535071" y="3742120"/>
                <a:ext cx="36360" cy="338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91ACDA7-E77C-5852-4FA5-F635147258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99431" y="3526120"/>
                  <a:ext cx="10800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28C0813-A553-5DE6-BD19-940A25921C57}"/>
                    </a:ext>
                  </a:extLst>
                </p14:cNvPr>
                <p14:cNvContentPartPr/>
                <p14:nvPr/>
              </p14:nvContentPartPr>
              <p14:xfrm>
                <a:off x="1446871" y="3754360"/>
                <a:ext cx="268200" cy="182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28C0813-A553-5DE6-BD19-940A25921C5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410871" y="3538720"/>
                  <a:ext cx="33984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5C7C942-07B9-990D-E2DE-286609C001E3}"/>
                    </a:ext>
                  </a:extLst>
                </p14:cNvPr>
                <p14:cNvContentPartPr/>
                <p14:nvPr/>
              </p14:nvContentPartPr>
              <p14:xfrm>
                <a:off x="1757551" y="3798640"/>
                <a:ext cx="391680" cy="219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5C7C942-07B9-990D-E2DE-286609C001E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721911" y="3582640"/>
                  <a:ext cx="46332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AE19E22-3A8E-E712-BBF3-BEDF5DCD2195}"/>
                    </a:ext>
                  </a:extLst>
                </p14:cNvPr>
                <p14:cNvContentPartPr/>
                <p14:nvPr/>
              </p14:nvContentPartPr>
              <p14:xfrm>
                <a:off x="2124031" y="3756160"/>
                <a:ext cx="33120" cy="16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AE19E22-3A8E-E712-BBF3-BEDF5DCD219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88391" y="3540160"/>
                  <a:ext cx="1047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4D6D35D-828A-5646-D958-6B97E7B379D6}"/>
                    </a:ext>
                  </a:extLst>
                </p14:cNvPr>
                <p14:cNvContentPartPr/>
                <p14:nvPr/>
              </p14:nvContentPartPr>
              <p14:xfrm>
                <a:off x="2237071" y="3825280"/>
                <a:ext cx="196200" cy="151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4D6D35D-828A-5646-D958-6B97E7B379D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201071" y="3609280"/>
                  <a:ext cx="2678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A062FE3-8338-8A07-EA88-15E176C32E30}"/>
                    </a:ext>
                  </a:extLst>
                </p14:cNvPr>
                <p14:cNvContentPartPr/>
                <p14:nvPr/>
              </p14:nvContentPartPr>
              <p14:xfrm>
                <a:off x="2547031" y="3710440"/>
                <a:ext cx="108000" cy="321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A062FE3-8338-8A07-EA88-15E176C32E3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11031" y="3494800"/>
                  <a:ext cx="17964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3E802EC-D18A-EF7A-0261-9AC05ED87920}"/>
                    </a:ext>
                  </a:extLst>
                </p14:cNvPr>
                <p14:cNvContentPartPr/>
                <p14:nvPr/>
              </p14:nvContentPartPr>
              <p14:xfrm>
                <a:off x="2455951" y="3770560"/>
                <a:ext cx="337320" cy="99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3E802EC-D18A-EF7A-0261-9AC05ED8792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419951" y="3554560"/>
                  <a:ext cx="4089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BD9A013-82C6-5FCE-5F23-1B30B1AB7A25}"/>
                    </a:ext>
                  </a:extLst>
                </p14:cNvPr>
                <p14:cNvContentPartPr/>
                <p14:nvPr/>
              </p14:nvContentPartPr>
              <p14:xfrm>
                <a:off x="2901991" y="3571840"/>
                <a:ext cx="199440" cy="574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BD9A013-82C6-5FCE-5F23-1B30B1AB7A2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66351" y="3355840"/>
                  <a:ext cx="271080" cy="10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32C554D-986A-A559-1E09-C4B8A2EB01EA}"/>
                    </a:ext>
                  </a:extLst>
                </p14:cNvPr>
                <p14:cNvContentPartPr/>
                <p14:nvPr/>
              </p14:nvContentPartPr>
              <p14:xfrm>
                <a:off x="3142471" y="3750760"/>
                <a:ext cx="361440" cy="259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32C554D-986A-A559-1E09-C4B8A2EB01E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106831" y="3534760"/>
                  <a:ext cx="43308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9F0E65B-2CF5-A898-2A64-18A2771E6D1B}"/>
                    </a:ext>
                  </a:extLst>
                </p14:cNvPr>
                <p14:cNvContentPartPr/>
                <p14:nvPr/>
              </p14:nvContentPartPr>
              <p14:xfrm>
                <a:off x="3746191" y="3700360"/>
                <a:ext cx="81720" cy="149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9F0E65B-2CF5-A898-2A64-18A2771E6D1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10191" y="3484360"/>
                  <a:ext cx="1533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CD2875D-C37F-85B8-3CEF-A00F1250C640}"/>
                    </a:ext>
                  </a:extLst>
                </p14:cNvPr>
                <p14:cNvContentPartPr/>
                <p14:nvPr/>
              </p14:nvContentPartPr>
              <p14:xfrm>
                <a:off x="3861391" y="3693520"/>
                <a:ext cx="31320" cy="131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CD2875D-C37F-85B8-3CEF-A00F1250C64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825751" y="3477520"/>
                  <a:ext cx="1029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3167DD3-B30F-FF52-4536-5FD04C162D8F}"/>
                    </a:ext>
                  </a:extLst>
                </p14:cNvPr>
                <p14:cNvContentPartPr/>
                <p14:nvPr/>
              </p14:nvContentPartPr>
              <p14:xfrm>
                <a:off x="4143991" y="3869560"/>
                <a:ext cx="296640" cy="197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3167DD3-B30F-FF52-4536-5FD04C162D8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107991" y="3653920"/>
                  <a:ext cx="36828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8BE2BBE-2B9C-407A-75D8-2BDCBBA6D1E3}"/>
                    </a:ext>
                  </a:extLst>
                </p14:cNvPr>
                <p14:cNvContentPartPr/>
                <p14:nvPr/>
              </p14:nvContentPartPr>
              <p14:xfrm>
                <a:off x="4793791" y="3671560"/>
                <a:ext cx="14400" cy="21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8BE2BBE-2B9C-407A-75D8-2BDCBBA6D1E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757791" y="3455920"/>
                  <a:ext cx="860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456470F-95B4-6C2F-DB75-62F8E79EDCAC}"/>
                    </a:ext>
                  </a:extLst>
                </p14:cNvPr>
                <p14:cNvContentPartPr/>
                <p14:nvPr/>
              </p14:nvContentPartPr>
              <p14:xfrm>
                <a:off x="5148751" y="3932200"/>
                <a:ext cx="266040" cy="36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456470F-95B4-6C2F-DB75-62F8E79EDCA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12751" y="3716200"/>
                  <a:ext cx="3376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88C5AF2-4785-C170-DEE1-A3CCF353A703}"/>
                    </a:ext>
                  </a:extLst>
                </p14:cNvPr>
                <p14:cNvContentPartPr/>
                <p14:nvPr/>
              </p14:nvContentPartPr>
              <p14:xfrm>
                <a:off x="5308231" y="3833200"/>
                <a:ext cx="25920" cy="189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88C5AF2-4785-C170-DEE1-A3CCF353A70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72591" y="3617560"/>
                  <a:ext cx="9756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1EC3113-EB0E-00D9-2A92-B2B8EF603613}"/>
                    </a:ext>
                  </a:extLst>
                </p14:cNvPr>
                <p14:cNvContentPartPr/>
                <p14:nvPr/>
              </p14:nvContentPartPr>
              <p14:xfrm>
                <a:off x="5671831" y="3724480"/>
                <a:ext cx="259560" cy="369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1EC3113-EB0E-00D9-2A92-B2B8EF60361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36191" y="3508480"/>
                  <a:ext cx="331200" cy="80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5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3A1781C-95F3-4A49-0716-2743D3C05113}"/>
                  </a:ext>
                </a:extLst>
              </p14:cNvPr>
              <p14:cNvContentPartPr/>
              <p14:nvPr/>
            </p14:nvContentPartPr>
            <p14:xfrm>
              <a:off x="6827071" y="3563200"/>
              <a:ext cx="179280" cy="637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3A1781C-95F3-4A49-0716-2743D3C05113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791071" y="3347560"/>
                <a:ext cx="250920" cy="10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657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62F3-962D-80D3-F4C2-EB8F4977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2D15C-0CE7-7A76-4CC6-20CB9602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also place an r in front of the string.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BFB86-C4D7-2E84-C544-20969A3CE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27" y="2510423"/>
            <a:ext cx="6554115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2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1C13-7D11-23E0-13C2-8F00242E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B0FB5-AB6C-6863-92AE-B5EE3603E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Now let’s take a look at String Methods. Strings are sequences and, as such, have apply </a:t>
            </a:r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methods that work on lists and tuples. Strings also have a second set of methods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  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When we apply a method to the string "A”,</a:t>
            </a:r>
          </a:p>
          <a:p>
            <a:pPr algn="l">
              <a:buFont typeface="+mj-lt"/>
              <a:buAutoNum type="arabicPeriod"/>
            </a:pPr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get a new string “B" that is different from "A".</a:t>
            </a:r>
          </a:p>
          <a:p>
            <a:pPr algn="l">
              <a:buFont typeface="+mj-lt"/>
              <a:buAutoNum type="arabicPeriod"/>
            </a:pPr>
            <a:endParaRPr lang="en-IN" b="1" i="0" u="sng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F82F4-059B-FBB7-4BF1-54CB0854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289" y="770695"/>
            <a:ext cx="3429479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05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16B6-D1BB-A30E-B574-E2F7325E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58CDF-0854-3E71-14D8-AB1C610B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4DC0D-E16E-747D-064E-9B97B181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123"/>
            <a:ext cx="8192643" cy="37629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A3921-FD21-5C23-4CE4-FE4AE34908C8}"/>
              </a:ext>
            </a:extLst>
          </p:cNvPr>
          <p:cNvGrpSpPr/>
          <p:nvPr/>
        </p:nvGrpSpPr>
        <p:grpSpPr>
          <a:xfrm>
            <a:off x="1028911" y="2050473"/>
            <a:ext cx="4537800" cy="1598400"/>
            <a:chOff x="1028911" y="2050473"/>
            <a:chExt cx="4537800" cy="15984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7D42986-44E4-E624-7138-01A52282F319}"/>
                    </a:ext>
                  </a:extLst>
                </p14:cNvPr>
                <p14:cNvContentPartPr/>
                <p14:nvPr/>
              </p14:nvContentPartPr>
              <p14:xfrm>
                <a:off x="2387551" y="2050473"/>
                <a:ext cx="360" cy="3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7D42986-44E4-E624-7138-01A52282F3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1911" y="1834473"/>
                  <a:ext cx="720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9E93B8-9E05-1E88-1FE2-DA42E883E094}"/>
                    </a:ext>
                  </a:extLst>
                </p14:cNvPr>
                <p14:cNvContentPartPr/>
                <p14:nvPr/>
              </p14:nvContentPartPr>
              <p14:xfrm>
                <a:off x="1028911" y="2501193"/>
                <a:ext cx="214200" cy="416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9E93B8-9E05-1E88-1FE2-DA42E883E0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2911" y="2285553"/>
                  <a:ext cx="28584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75CB6F-902E-F418-ECE4-643C578A2287}"/>
                    </a:ext>
                  </a:extLst>
                </p14:cNvPr>
                <p14:cNvContentPartPr/>
                <p14:nvPr/>
              </p14:nvContentPartPr>
              <p14:xfrm>
                <a:off x="1036831" y="2716113"/>
                <a:ext cx="228960" cy="44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75CB6F-902E-F418-ECE4-643C578A22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831" y="2500473"/>
                  <a:ext cx="3006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1FA834-9BDA-FD28-D417-B1DA7A2AC274}"/>
                    </a:ext>
                  </a:extLst>
                </p14:cNvPr>
                <p14:cNvContentPartPr/>
                <p14:nvPr/>
              </p14:nvContentPartPr>
              <p14:xfrm>
                <a:off x="1522831" y="2599833"/>
                <a:ext cx="252360" cy="37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1FA834-9BDA-FD28-D417-B1DA7A2AC2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87191" y="2384193"/>
                  <a:ext cx="3240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43756B-3D4B-FBB0-A080-CE340EC157C8}"/>
                    </a:ext>
                  </a:extLst>
                </p14:cNvPr>
                <p14:cNvContentPartPr/>
                <p14:nvPr/>
              </p14:nvContentPartPr>
              <p14:xfrm>
                <a:off x="1613191" y="2654553"/>
                <a:ext cx="169200" cy="52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43756B-3D4B-FBB0-A080-CE340EC157C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77191" y="2438913"/>
                  <a:ext cx="24084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5BD1F9-EBE6-D050-6FA9-8D4C91086D3A}"/>
                    </a:ext>
                  </a:extLst>
                </p14:cNvPr>
                <p14:cNvContentPartPr/>
                <p14:nvPr/>
              </p14:nvContentPartPr>
              <p14:xfrm>
                <a:off x="2070031" y="2298873"/>
                <a:ext cx="130320" cy="97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5BD1F9-EBE6-D050-6FA9-8D4C91086D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34031" y="2083233"/>
                  <a:ext cx="2019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BFCC49-D201-237B-EC4E-687ED6D6E130}"/>
                    </a:ext>
                  </a:extLst>
                </p14:cNvPr>
                <p14:cNvContentPartPr/>
                <p14:nvPr/>
              </p14:nvContentPartPr>
              <p14:xfrm>
                <a:off x="2431831" y="2513433"/>
                <a:ext cx="284040" cy="262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BFCC49-D201-237B-EC4E-687ED6D6E1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95831" y="2297433"/>
                  <a:ext cx="35568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6AAE21-928F-3030-4F6D-3CDF38F0C6E6}"/>
                    </a:ext>
                  </a:extLst>
                </p14:cNvPr>
                <p14:cNvContentPartPr/>
                <p14:nvPr/>
              </p14:nvContentPartPr>
              <p14:xfrm>
                <a:off x="2830351" y="2481393"/>
                <a:ext cx="282240" cy="48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6AAE21-928F-3030-4F6D-3CDF38F0C6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94351" y="2265393"/>
                  <a:ext cx="3538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1E3C52B-B30D-E6E5-242E-2B53FDA03AA1}"/>
                    </a:ext>
                  </a:extLst>
                </p14:cNvPr>
                <p14:cNvContentPartPr/>
                <p14:nvPr/>
              </p14:nvContentPartPr>
              <p14:xfrm>
                <a:off x="2830351" y="2485353"/>
                <a:ext cx="214560" cy="295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1E3C52B-B30D-E6E5-242E-2B53FDA03AA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4711" y="2269353"/>
                  <a:ext cx="28620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15466E-CCAD-70F9-DB76-C8F0447FFA4B}"/>
                    </a:ext>
                  </a:extLst>
                </p14:cNvPr>
                <p14:cNvContentPartPr/>
                <p14:nvPr/>
              </p14:nvContentPartPr>
              <p14:xfrm>
                <a:off x="3381871" y="2572113"/>
                <a:ext cx="12600" cy="149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15466E-CCAD-70F9-DB76-C8F0447FFA4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46231" y="2356473"/>
                  <a:ext cx="8424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F173E9-91D5-AC90-B44C-6A7C4F1DCD12}"/>
                    </a:ext>
                  </a:extLst>
                </p14:cNvPr>
                <p14:cNvContentPartPr/>
                <p14:nvPr/>
              </p14:nvContentPartPr>
              <p14:xfrm>
                <a:off x="3458191" y="2468073"/>
                <a:ext cx="8640" cy="17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F173E9-91D5-AC90-B44C-6A7C4F1DCD1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22191" y="2252073"/>
                  <a:ext cx="802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A0B74D-D8D9-40AC-418F-2B6736777B49}"/>
                    </a:ext>
                  </a:extLst>
                </p14:cNvPr>
                <p14:cNvContentPartPr/>
                <p14:nvPr/>
              </p14:nvContentPartPr>
              <p14:xfrm>
                <a:off x="3504271" y="2529633"/>
                <a:ext cx="97920" cy="203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A0B74D-D8D9-40AC-418F-2B6736777B4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68271" y="2313993"/>
                  <a:ext cx="1695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FDC93A6-BBDB-31A6-1CEE-114C9564C990}"/>
                    </a:ext>
                  </a:extLst>
                </p14:cNvPr>
                <p14:cNvContentPartPr/>
                <p14:nvPr/>
              </p14:nvContentPartPr>
              <p14:xfrm>
                <a:off x="3841591" y="2423073"/>
                <a:ext cx="38880" cy="316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FDC93A6-BBDB-31A6-1CEE-114C9564C99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05591" y="2207433"/>
                  <a:ext cx="11052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9B9DAF-8615-9494-94AA-759990F86380}"/>
                    </a:ext>
                  </a:extLst>
                </p14:cNvPr>
                <p14:cNvContentPartPr/>
                <p14:nvPr/>
              </p14:nvContentPartPr>
              <p14:xfrm>
                <a:off x="3740071" y="2583993"/>
                <a:ext cx="483120" cy="178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9B9DAF-8615-9494-94AA-759990F8638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04431" y="2367993"/>
                  <a:ext cx="55476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2475F4-4971-2E08-2175-1EFD68B266DC}"/>
                    </a:ext>
                  </a:extLst>
                </p14:cNvPr>
                <p14:cNvContentPartPr/>
                <p14:nvPr/>
              </p14:nvContentPartPr>
              <p14:xfrm>
                <a:off x="4390951" y="2426673"/>
                <a:ext cx="567720" cy="362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2475F4-4971-2E08-2175-1EFD68B266D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55311" y="2210673"/>
                  <a:ext cx="6393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34D9F4-936A-C72D-91B7-09E15177D85B}"/>
                    </a:ext>
                  </a:extLst>
                </p14:cNvPr>
                <p14:cNvContentPartPr/>
                <p14:nvPr/>
              </p14:nvContentPartPr>
              <p14:xfrm>
                <a:off x="5059831" y="2529633"/>
                <a:ext cx="24480" cy="209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34D9F4-936A-C72D-91B7-09E15177D8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24191" y="2313993"/>
                  <a:ext cx="9612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0C552CC-3A72-A777-A003-10668BE5661D}"/>
                    </a:ext>
                  </a:extLst>
                </p14:cNvPr>
                <p14:cNvContentPartPr/>
                <p14:nvPr/>
              </p14:nvContentPartPr>
              <p14:xfrm>
                <a:off x="4997551" y="2538993"/>
                <a:ext cx="164880" cy="36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0C552CC-3A72-A777-A003-10668BE566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61911" y="2322993"/>
                  <a:ext cx="2365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E8600FA-3F35-1374-2959-4FD11A53750B}"/>
                    </a:ext>
                  </a:extLst>
                </p14:cNvPr>
                <p14:cNvContentPartPr/>
                <p14:nvPr/>
              </p14:nvContentPartPr>
              <p14:xfrm>
                <a:off x="5201671" y="2378793"/>
                <a:ext cx="108000" cy="132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E8600FA-3F35-1374-2959-4FD11A5375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65671" y="2162793"/>
                  <a:ext cx="17964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2B7CA9-E992-1367-4FE3-FF14252DD0AB}"/>
                    </a:ext>
                  </a:extLst>
                </p14:cNvPr>
                <p14:cNvContentPartPr/>
                <p14:nvPr/>
              </p14:nvContentPartPr>
              <p14:xfrm>
                <a:off x="5362231" y="2357553"/>
                <a:ext cx="204480" cy="484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2B7CA9-E992-1367-4FE3-FF14252DD0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6591" y="2141913"/>
                  <a:ext cx="27612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308C03-0585-C905-B196-1E32F96138F2}"/>
                    </a:ext>
                  </a:extLst>
                </p14:cNvPr>
                <p14:cNvContentPartPr/>
                <p14:nvPr/>
              </p14:nvContentPartPr>
              <p14:xfrm>
                <a:off x="1099471" y="3267273"/>
                <a:ext cx="72720" cy="363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308C03-0585-C905-B196-1E32F96138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63471" y="3051633"/>
                  <a:ext cx="14436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638C92-70A2-25B5-2A91-364A74CE9FDF}"/>
                    </a:ext>
                  </a:extLst>
                </p14:cNvPr>
                <p14:cNvContentPartPr/>
                <p14:nvPr/>
              </p14:nvContentPartPr>
              <p14:xfrm>
                <a:off x="1109191" y="3291753"/>
                <a:ext cx="410760" cy="313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638C92-70A2-25B5-2A91-364A74CE9FD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3551" y="3075753"/>
                  <a:ext cx="48240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725CDEC-414B-0698-FA25-803AC4925BF2}"/>
                    </a:ext>
                  </a:extLst>
                </p14:cNvPr>
                <p14:cNvContentPartPr/>
                <p14:nvPr/>
              </p14:nvContentPartPr>
              <p14:xfrm>
                <a:off x="1588711" y="3328833"/>
                <a:ext cx="257760" cy="36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725CDEC-414B-0698-FA25-803AC4925B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52711" y="3112833"/>
                  <a:ext cx="3294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A24042F-224A-4280-E54F-F11350D8D7F2}"/>
                    </a:ext>
                  </a:extLst>
                </p14:cNvPr>
                <p14:cNvContentPartPr/>
                <p14:nvPr/>
              </p14:nvContentPartPr>
              <p14:xfrm>
                <a:off x="1649551" y="3408033"/>
                <a:ext cx="244440" cy="76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A24042F-224A-4280-E54F-F11350D8D7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13551" y="3192033"/>
                  <a:ext cx="3160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504661-7CF2-6163-5B92-2C4C764C6D64}"/>
                    </a:ext>
                  </a:extLst>
                </p14:cNvPr>
                <p14:cNvContentPartPr/>
                <p14:nvPr/>
              </p14:nvContentPartPr>
              <p14:xfrm>
                <a:off x="2067871" y="3266553"/>
                <a:ext cx="226800" cy="275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504661-7CF2-6163-5B92-2C4C764C6D6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31871" y="3050913"/>
                  <a:ext cx="29844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1A8CD8-EEA0-3B6C-3911-05BC479E71B2}"/>
                    </a:ext>
                  </a:extLst>
                </p14:cNvPr>
                <p14:cNvContentPartPr/>
                <p14:nvPr/>
              </p14:nvContentPartPr>
              <p14:xfrm>
                <a:off x="2102071" y="3409833"/>
                <a:ext cx="163800" cy="52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1A8CD8-EEA0-3B6C-3911-05BC479E71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66431" y="3194193"/>
                  <a:ext cx="23544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B1FEEC-5F00-2081-58AD-C2277041D1D8}"/>
                    </a:ext>
                  </a:extLst>
                </p14:cNvPr>
                <p14:cNvContentPartPr/>
                <p14:nvPr/>
              </p14:nvContentPartPr>
              <p14:xfrm>
                <a:off x="2532271" y="3351513"/>
                <a:ext cx="61560" cy="6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B1FEEC-5F00-2081-58AD-C2277041D1D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96271" y="3135873"/>
                  <a:ext cx="1332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D10098-438C-0BF9-1D1D-573ABC002093}"/>
                    </a:ext>
                  </a:extLst>
                </p14:cNvPr>
                <p14:cNvContentPartPr/>
                <p14:nvPr/>
              </p14:nvContentPartPr>
              <p14:xfrm>
                <a:off x="2893351" y="3248913"/>
                <a:ext cx="310680" cy="178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D10098-438C-0BF9-1D1D-573ABC00209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57711" y="3033273"/>
                  <a:ext cx="38232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5672C5-F6A1-F6F8-F89C-2D62D82862C5}"/>
                    </a:ext>
                  </a:extLst>
                </p14:cNvPr>
                <p14:cNvContentPartPr/>
                <p14:nvPr/>
              </p14:nvContentPartPr>
              <p14:xfrm>
                <a:off x="3216631" y="3251073"/>
                <a:ext cx="15120" cy="397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5672C5-F6A1-F6F8-F89C-2D62D82862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80631" y="3035433"/>
                  <a:ext cx="8676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4738C1B-24E5-E7FB-8F9A-FF557C5D0A8B}"/>
                    </a:ext>
                  </a:extLst>
                </p14:cNvPr>
                <p14:cNvContentPartPr/>
                <p14:nvPr/>
              </p14:nvContentPartPr>
              <p14:xfrm>
                <a:off x="3222031" y="3229833"/>
                <a:ext cx="231120" cy="162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4738C1B-24E5-E7FB-8F9A-FF557C5D0A8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86391" y="3013833"/>
                  <a:ext cx="30276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C04FCB2-7031-387B-18A5-348C56ABAF4B}"/>
                    </a:ext>
                  </a:extLst>
                </p14:cNvPr>
                <p14:cNvContentPartPr/>
                <p14:nvPr/>
              </p14:nvContentPartPr>
              <p14:xfrm>
                <a:off x="3511831" y="3193833"/>
                <a:ext cx="39960" cy="372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C04FCB2-7031-387B-18A5-348C56ABAF4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76191" y="2977833"/>
                  <a:ext cx="111600" cy="8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204FF1-5865-6B41-4DA0-A1514920D855}"/>
                    </a:ext>
                  </a:extLst>
                </p14:cNvPr>
                <p14:cNvContentPartPr/>
                <p14:nvPr/>
              </p14:nvContentPartPr>
              <p14:xfrm>
                <a:off x="3497431" y="3203553"/>
                <a:ext cx="204840" cy="162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204FF1-5865-6B41-4DA0-A1514920D85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61431" y="2987553"/>
                  <a:ext cx="27648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9B85C6-A7F8-4470-1319-188F387F767B}"/>
                    </a:ext>
                  </a:extLst>
                </p14:cNvPr>
                <p14:cNvContentPartPr/>
                <p14:nvPr/>
              </p14:nvContentPartPr>
              <p14:xfrm>
                <a:off x="3727471" y="3146673"/>
                <a:ext cx="393480" cy="263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9B85C6-A7F8-4470-1319-188F387F767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91831" y="2930673"/>
                  <a:ext cx="4651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0EDD14-E6D0-134F-E9A9-639751D99A30}"/>
                    </a:ext>
                  </a:extLst>
                </p14:cNvPr>
                <p14:cNvContentPartPr/>
                <p14:nvPr/>
              </p14:nvContentPartPr>
              <p14:xfrm>
                <a:off x="4295911" y="3106713"/>
                <a:ext cx="132840" cy="276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0EDD14-E6D0-134F-E9A9-639751D99A3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59911" y="2891073"/>
                  <a:ext cx="2044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68FC8C-AC7E-5A62-EE24-FF26DF48BB54}"/>
                    </a:ext>
                  </a:extLst>
                </p14:cNvPr>
                <p14:cNvContentPartPr/>
                <p14:nvPr/>
              </p14:nvContentPartPr>
              <p14:xfrm>
                <a:off x="4342351" y="3062433"/>
                <a:ext cx="293040" cy="374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68FC8C-AC7E-5A62-EE24-FF26DF48BB5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06351" y="2846433"/>
                  <a:ext cx="364680" cy="80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984F05-F09F-3721-A8A3-C4664CD281AB}"/>
              </a:ext>
            </a:extLst>
          </p:cNvPr>
          <p:cNvGrpSpPr/>
          <p:nvPr/>
        </p:nvGrpSpPr>
        <p:grpSpPr>
          <a:xfrm>
            <a:off x="905071" y="3994833"/>
            <a:ext cx="2133360" cy="619560"/>
            <a:chOff x="905071" y="3994833"/>
            <a:chExt cx="2133360" cy="6195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E223CF-46D6-2704-2754-962D0C48BB90}"/>
                    </a:ext>
                  </a:extLst>
                </p14:cNvPr>
                <p14:cNvContentPartPr/>
                <p14:nvPr/>
              </p14:nvContentPartPr>
              <p14:xfrm>
                <a:off x="923071" y="4244313"/>
                <a:ext cx="45720" cy="370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E223CF-46D6-2704-2754-962D0C48BB9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7071" y="4028313"/>
                  <a:ext cx="117360" cy="8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5B6243-FE82-9B49-1E1E-DB8E468653C0}"/>
                    </a:ext>
                  </a:extLst>
                </p14:cNvPr>
                <p14:cNvContentPartPr/>
                <p14:nvPr/>
              </p14:nvContentPartPr>
              <p14:xfrm>
                <a:off x="905071" y="4285713"/>
                <a:ext cx="594360" cy="250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5B6243-FE82-9B49-1E1E-DB8E468653C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9071" y="4069713"/>
                  <a:ext cx="66600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29E212-3027-5173-37B1-146E4AAF1142}"/>
                    </a:ext>
                  </a:extLst>
                </p14:cNvPr>
                <p14:cNvContentPartPr/>
                <p14:nvPr/>
              </p14:nvContentPartPr>
              <p14:xfrm>
                <a:off x="1473151" y="4165113"/>
                <a:ext cx="37080" cy="87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29E212-3027-5173-37B1-146E4AAF114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37511" y="3949473"/>
                  <a:ext cx="1087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D61967A-E344-B283-ADF7-9E5BB8A9CAD5}"/>
                    </a:ext>
                  </a:extLst>
                </p14:cNvPr>
                <p14:cNvContentPartPr/>
                <p14:nvPr/>
              </p14:nvContentPartPr>
              <p14:xfrm>
                <a:off x="1606351" y="4278873"/>
                <a:ext cx="166680" cy="132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D61967A-E344-B283-ADF7-9E5BB8A9CA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70711" y="4062873"/>
                  <a:ext cx="23832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D63CC0E-1DCC-7867-03E3-2957A54AEEC4}"/>
                    </a:ext>
                  </a:extLst>
                </p14:cNvPr>
                <p14:cNvContentPartPr/>
                <p14:nvPr/>
              </p14:nvContentPartPr>
              <p14:xfrm>
                <a:off x="1873111" y="4094553"/>
                <a:ext cx="87480" cy="354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D63CC0E-1DCC-7867-03E3-2957A54AEEC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7111" y="3878553"/>
                  <a:ext cx="15912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F6C9ACC-FD5B-0252-299A-86A005076C5C}"/>
                    </a:ext>
                  </a:extLst>
                </p14:cNvPr>
                <p14:cNvContentPartPr/>
                <p14:nvPr/>
              </p14:nvContentPartPr>
              <p14:xfrm>
                <a:off x="1827751" y="4192113"/>
                <a:ext cx="265320" cy="60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F6C9ACC-FD5B-0252-299A-86A005076C5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92111" y="3976113"/>
                  <a:ext cx="3369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E32E00-A1BD-95C9-E0F3-389807F3856D}"/>
                    </a:ext>
                  </a:extLst>
                </p14:cNvPr>
                <p14:cNvContentPartPr/>
                <p14:nvPr/>
              </p14:nvContentPartPr>
              <p14:xfrm>
                <a:off x="2192071" y="4041273"/>
                <a:ext cx="126720" cy="416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E32E00-A1BD-95C9-E0F3-389807F3856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56071" y="3825633"/>
                  <a:ext cx="19836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631BA03-38F9-19BA-CD51-6BF1FA0B9F67}"/>
                    </a:ext>
                  </a:extLst>
                </p14:cNvPr>
                <p14:cNvContentPartPr/>
                <p14:nvPr/>
              </p14:nvContentPartPr>
              <p14:xfrm>
                <a:off x="2422831" y="4135233"/>
                <a:ext cx="285840" cy="26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631BA03-38F9-19BA-CD51-6BF1FA0B9F6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387191" y="3919233"/>
                  <a:ext cx="35748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4EA28F8-9B97-4FF2-F04E-0C1570F89CFB}"/>
                    </a:ext>
                  </a:extLst>
                </p14:cNvPr>
                <p14:cNvContentPartPr/>
                <p14:nvPr/>
              </p14:nvContentPartPr>
              <p14:xfrm>
                <a:off x="2769511" y="3994833"/>
                <a:ext cx="268920" cy="489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4EA28F8-9B97-4FF2-F04E-0C1570F89CF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33871" y="3778833"/>
                  <a:ext cx="340560" cy="9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2536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73E5-2FA1-AAB5-D812-C82BED43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C378-9E89-6DFA-F99E-3198F0B8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method replaces a segment of the string, i.e., a substring with a new string.</a:t>
            </a:r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The result is a new string with the segment changed.</a:t>
            </a:r>
          </a:p>
          <a:p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02211-F958-A513-7C4B-BB8642EC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30" y="3235759"/>
            <a:ext cx="7725853" cy="22767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C5C7078-F36C-DC10-1D84-3838C06AE85E}"/>
              </a:ext>
            </a:extLst>
          </p:cNvPr>
          <p:cNvGrpSpPr/>
          <p:nvPr/>
        </p:nvGrpSpPr>
        <p:grpSpPr>
          <a:xfrm>
            <a:off x="1739551" y="4731393"/>
            <a:ext cx="858240" cy="54360"/>
            <a:chOff x="1739551" y="4731393"/>
            <a:chExt cx="858240" cy="54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8369F4-BFD3-A196-187B-D7E3DE3FB08E}"/>
                    </a:ext>
                  </a:extLst>
                </p14:cNvPr>
                <p14:cNvContentPartPr/>
                <p14:nvPr/>
              </p14:nvContentPartPr>
              <p14:xfrm>
                <a:off x="1967071" y="4731393"/>
                <a:ext cx="39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8369F4-BFD3-A196-187B-D7E3DE3FB08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31071" y="4515393"/>
                  <a:ext cx="75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96BEE23-6656-EBC1-EBE0-8C8654FBF73A}"/>
                    </a:ext>
                  </a:extLst>
                </p14:cNvPr>
                <p14:cNvContentPartPr/>
                <p14:nvPr/>
              </p14:nvContentPartPr>
              <p14:xfrm>
                <a:off x="1739551" y="4740393"/>
                <a:ext cx="858240" cy="45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96BEE23-6656-EBC1-EBE0-8C8654FBF7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03911" y="4524753"/>
                  <a:ext cx="929880" cy="47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5DA1686-D305-4B56-29F1-9E2119F347BE}"/>
                  </a:ext>
                </a:extLst>
              </p14:cNvPr>
              <p14:cNvContentPartPr/>
              <p14:nvPr/>
            </p14:nvContentPartPr>
            <p14:xfrm>
              <a:off x="1562071" y="4032993"/>
              <a:ext cx="883440" cy="230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5DA1686-D305-4B56-29F1-9E2119F347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6431" y="3816993"/>
                <a:ext cx="955080" cy="66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187C1E3-C3B9-3588-212B-1900959B7294}"/>
              </a:ext>
            </a:extLst>
          </p:cNvPr>
          <p:cNvGrpSpPr/>
          <p:nvPr/>
        </p:nvGrpSpPr>
        <p:grpSpPr>
          <a:xfrm>
            <a:off x="1836751" y="3369873"/>
            <a:ext cx="1563120" cy="366840"/>
            <a:chOff x="1836751" y="3369873"/>
            <a:chExt cx="1563120" cy="366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2C01C4-E02A-177B-BAD3-D95AA044709E}"/>
                    </a:ext>
                  </a:extLst>
                </p14:cNvPr>
                <p14:cNvContentPartPr/>
                <p14:nvPr/>
              </p14:nvContentPartPr>
              <p14:xfrm>
                <a:off x="1836751" y="3462393"/>
                <a:ext cx="400680" cy="168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2C01C4-E02A-177B-BAD3-D95AA04470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00751" y="3246753"/>
                  <a:ext cx="47232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916560-1BAD-3A5F-E2A3-1CBF3E190183}"/>
                    </a:ext>
                  </a:extLst>
                </p14:cNvPr>
                <p14:cNvContentPartPr/>
                <p14:nvPr/>
              </p14:nvContentPartPr>
              <p14:xfrm>
                <a:off x="2019271" y="3479673"/>
                <a:ext cx="155160" cy="257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916560-1BAD-3A5F-E2A3-1CBF3E1901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83631" y="3264033"/>
                  <a:ext cx="22680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3737F1-5A74-5B37-0176-1E1FC784083C}"/>
                    </a:ext>
                  </a:extLst>
                </p14:cNvPr>
                <p14:cNvContentPartPr/>
                <p14:nvPr/>
              </p14:nvContentPartPr>
              <p14:xfrm>
                <a:off x="2235991" y="3376713"/>
                <a:ext cx="777240" cy="335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3737F1-5A74-5B37-0176-1E1FC78408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00351" y="3161073"/>
                  <a:ext cx="84888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0DB07B-852F-0B2D-89B7-BC31EEA9508E}"/>
                    </a:ext>
                  </a:extLst>
                </p14:cNvPr>
                <p14:cNvContentPartPr/>
                <p14:nvPr/>
              </p14:nvContentPartPr>
              <p14:xfrm>
                <a:off x="3007111" y="3384633"/>
                <a:ext cx="116640" cy="51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0DB07B-852F-0B2D-89B7-BC31EEA950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71471" y="3168633"/>
                  <a:ext cx="1882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B4E20C-3F5D-341A-5635-CDD44B54BB06}"/>
                    </a:ext>
                  </a:extLst>
                </p14:cNvPr>
                <p14:cNvContentPartPr/>
                <p14:nvPr/>
              </p14:nvContentPartPr>
              <p14:xfrm>
                <a:off x="3399511" y="3369873"/>
                <a:ext cx="360" cy="3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B4E20C-3F5D-341A-5635-CDD44B54BB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63871" y="3153873"/>
                  <a:ext cx="7200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11BE480-2CAA-1EB9-A24F-A78527A6D141}"/>
              </a:ext>
            </a:extLst>
          </p:cNvPr>
          <p:cNvGrpSpPr/>
          <p:nvPr/>
        </p:nvGrpSpPr>
        <p:grpSpPr>
          <a:xfrm>
            <a:off x="6195631" y="496353"/>
            <a:ext cx="6012000" cy="1413000"/>
            <a:chOff x="6195631" y="496353"/>
            <a:chExt cx="6012000" cy="14130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331AF2-04B1-5A9F-8F70-B98AAB3120D9}"/>
                    </a:ext>
                  </a:extLst>
                </p14:cNvPr>
                <p14:cNvContentPartPr/>
                <p14:nvPr/>
              </p14:nvContentPartPr>
              <p14:xfrm>
                <a:off x="6195631" y="681033"/>
                <a:ext cx="250560" cy="293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2331AF2-04B1-5A9F-8F70-B98AAB3120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59991" y="465393"/>
                  <a:ext cx="32220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1EC505A-7101-0440-01CB-ACDF83FA4563}"/>
                    </a:ext>
                  </a:extLst>
                </p14:cNvPr>
                <p14:cNvContentPartPr/>
                <p14:nvPr/>
              </p14:nvContentPartPr>
              <p14:xfrm>
                <a:off x="6298951" y="843033"/>
                <a:ext cx="144360" cy="44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1EC505A-7101-0440-01CB-ACDF83FA45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63311" y="627393"/>
                  <a:ext cx="2160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BBF41F-C942-1A99-7AB9-A3CB5E0BD9FD}"/>
                    </a:ext>
                  </a:extLst>
                </p14:cNvPr>
                <p14:cNvContentPartPr/>
                <p14:nvPr/>
              </p14:nvContentPartPr>
              <p14:xfrm>
                <a:off x="6819151" y="771753"/>
                <a:ext cx="140040" cy="18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BBF41F-C942-1A99-7AB9-A3CB5E0BD9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83511" y="556113"/>
                  <a:ext cx="2116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CAC522-544A-5688-A5E5-C8637B3853C9}"/>
                    </a:ext>
                  </a:extLst>
                </p14:cNvPr>
                <p14:cNvContentPartPr/>
                <p14:nvPr/>
              </p14:nvContentPartPr>
              <p14:xfrm>
                <a:off x="6832831" y="834033"/>
                <a:ext cx="73800" cy="52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CAC522-544A-5688-A5E5-C8637B3853C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97191" y="618393"/>
                  <a:ext cx="1454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249581A-F38B-DF38-34E4-8B7D1E5C7C26}"/>
                    </a:ext>
                  </a:extLst>
                </p14:cNvPr>
                <p14:cNvContentPartPr/>
                <p14:nvPr/>
              </p14:nvContentPartPr>
              <p14:xfrm>
                <a:off x="7296151" y="496353"/>
                <a:ext cx="96120" cy="99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249581A-F38B-DF38-34E4-8B7D1E5C7C2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60511" y="280353"/>
                  <a:ext cx="1677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4BBCE3-34C9-A9CA-4C2B-EBF3EB5B95F9}"/>
                    </a:ext>
                  </a:extLst>
                </p14:cNvPr>
                <p14:cNvContentPartPr/>
                <p14:nvPr/>
              </p14:nvContentPartPr>
              <p14:xfrm>
                <a:off x="7643551" y="642513"/>
                <a:ext cx="219240" cy="286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4BBCE3-34C9-A9CA-4C2B-EBF3EB5B95F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07911" y="426513"/>
                  <a:ext cx="29088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CDC0F4-F241-CF37-E78F-ED621B28BF6B}"/>
                    </a:ext>
                  </a:extLst>
                </p14:cNvPr>
                <p14:cNvContentPartPr/>
                <p14:nvPr/>
              </p14:nvContentPartPr>
              <p14:xfrm>
                <a:off x="7908871" y="683553"/>
                <a:ext cx="18720" cy="256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CDC0F4-F241-CF37-E78F-ED621B28BF6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73231" y="467913"/>
                  <a:ext cx="9036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BE0B72A-F17A-4A1A-4AC6-38864A627AC7}"/>
                    </a:ext>
                  </a:extLst>
                </p14:cNvPr>
                <p14:cNvContentPartPr/>
                <p14:nvPr/>
              </p14:nvContentPartPr>
              <p14:xfrm>
                <a:off x="8069431" y="720633"/>
                <a:ext cx="302040" cy="34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BE0B72A-F17A-4A1A-4AC6-38864A627AC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33431" y="504633"/>
                  <a:ext cx="3736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0F0F8D-B370-12F2-903E-CB1372DE15E8}"/>
                    </a:ext>
                  </a:extLst>
                </p14:cNvPr>
                <p14:cNvContentPartPr/>
                <p14:nvPr/>
              </p14:nvContentPartPr>
              <p14:xfrm>
                <a:off x="8107591" y="709833"/>
                <a:ext cx="175320" cy="250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0F0F8D-B370-12F2-903E-CB1372DE15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71591" y="494193"/>
                  <a:ext cx="2469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B8C7DA-9BD1-4D11-9573-48799A2D6635}"/>
                    </a:ext>
                  </a:extLst>
                </p14:cNvPr>
                <p14:cNvContentPartPr/>
                <p14:nvPr/>
              </p14:nvContentPartPr>
              <p14:xfrm>
                <a:off x="8814631" y="762033"/>
                <a:ext cx="45000" cy="171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B8C7DA-9BD1-4D11-9573-48799A2D663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78991" y="546033"/>
                  <a:ext cx="1166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CFC735-D07E-4F52-B543-4720574965EF}"/>
                    </a:ext>
                  </a:extLst>
                </p14:cNvPr>
                <p14:cNvContentPartPr/>
                <p14:nvPr/>
              </p14:nvContentPartPr>
              <p14:xfrm>
                <a:off x="8960791" y="649713"/>
                <a:ext cx="14400" cy="33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CFC735-D07E-4F52-B543-4720574965E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925151" y="434073"/>
                  <a:ext cx="860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11EB3D-6610-B3A7-678F-6ED4FB862449}"/>
                    </a:ext>
                  </a:extLst>
                </p14:cNvPr>
                <p14:cNvContentPartPr/>
                <p14:nvPr/>
              </p14:nvContentPartPr>
              <p14:xfrm>
                <a:off x="9001111" y="745473"/>
                <a:ext cx="124920" cy="214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11EB3D-6610-B3A7-678F-6ED4FB8624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65471" y="529833"/>
                  <a:ext cx="19656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7C093C-4CF9-E7CE-998C-8A40AD735B10}"/>
                    </a:ext>
                  </a:extLst>
                </p14:cNvPr>
                <p14:cNvContentPartPr/>
                <p14:nvPr/>
              </p14:nvContentPartPr>
              <p14:xfrm>
                <a:off x="9424831" y="629913"/>
                <a:ext cx="21600" cy="307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7C093C-4CF9-E7CE-998C-8A40AD735B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88831" y="413913"/>
                  <a:ext cx="9324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352718-F195-A8FA-3D30-C4A27C7A8B9C}"/>
                    </a:ext>
                  </a:extLst>
                </p14:cNvPr>
                <p14:cNvContentPartPr/>
                <p14:nvPr/>
              </p14:nvContentPartPr>
              <p14:xfrm>
                <a:off x="9369031" y="816033"/>
                <a:ext cx="450720" cy="134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352718-F195-A8FA-3D30-C4A27C7A8B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33031" y="600033"/>
                  <a:ext cx="52236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5BF424A-777A-288D-D72D-26B19D158CF6}"/>
                    </a:ext>
                  </a:extLst>
                </p14:cNvPr>
                <p14:cNvContentPartPr/>
                <p14:nvPr/>
              </p14:nvContentPartPr>
              <p14:xfrm>
                <a:off x="10122871" y="656193"/>
                <a:ext cx="507240" cy="37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5BF424A-777A-288D-D72D-26B19D158CF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86871" y="440193"/>
                  <a:ext cx="57888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6D0FDD-4163-E332-B008-797D0444950A}"/>
                    </a:ext>
                  </a:extLst>
                </p14:cNvPr>
                <p14:cNvContentPartPr/>
                <p14:nvPr/>
              </p14:nvContentPartPr>
              <p14:xfrm>
                <a:off x="10606351" y="789753"/>
                <a:ext cx="64800" cy="250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6D0FDD-4163-E332-B008-797D0444950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570711" y="573753"/>
                  <a:ext cx="13644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6F4A18-2D3D-A2A4-F960-C0D9D4EE119A}"/>
                    </a:ext>
                  </a:extLst>
                </p14:cNvPr>
                <p14:cNvContentPartPr/>
                <p14:nvPr/>
              </p14:nvContentPartPr>
              <p14:xfrm>
                <a:off x="10749991" y="769953"/>
                <a:ext cx="107280" cy="276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6F4A18-2D3D-A2A4-F960-C0D9D4EE119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13991" y="554313"/>
                  <a:ext cx="17892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0C34278-9766-2AFC-3591-A5263A5EE529}"/>
                    </a:ext>
                  </a:extLst>
                </p14:cNvPr>
                <p14:cNvContentPartPr/>
                <p14:nvPr/>
              </p14:nvContentPartPr>
              <p14:xfrm>
                <a:off x="10785991" y="852033"/>
                <a:ext cx="12168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0C34278-9766-2AFC-3591-A5263A5EE52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49991" y="636393"/>
                  <a:ext cx="1933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AAADBD-5FB3-C028-861E-8B8F5F6BA134}"/>
                    </a:ext>
                  </a:extLst>
                </p14:cNvPr>
                <p14:cNvContentPartPr/>
                <p14:nvPr/>
              </p14:nvContentPartPr>
              <p14:xfrm>
                <a:off x="11168671" y="629913"/>
                <a:ext cx="131400" cy="131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AAADBD-5FB3-C028-861E-8B8F5F6BA13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133031" y="413913"/>
                  <a:ext cx="2030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3E525C-8B9A-D738-7796-58E2A9D806CD}"/>
                    </a:ext>
                  </a:extLst>
                </p14:cNvPr>
                <p14:cNvContentPartPr/>
                <p14:nvPr/>
              </p14:nvContentPartPr>
              <p14:xfrm>
                <a:off x="6265111" y="1347033"/>
                <a:ext cx="38880" cy="284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3E525C-8B9A-D738-7796-58E2A9D806C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29111" y="1131393"/>
                  <a:ext cx="11052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CA61B52-1F13-34A6-C4D8-7FCA9DAF752D}"/>
                    </a:ext>
                  </a:extLst>
                </p14:cNvPr>
                <p14:cNvContentPartPr/>
                <p14:nvPr/>
              </p14:nvContentPartPr>
              <p14:xfrm>
                <a:off x="6249631" y="1302393"/>
                <a:ext cx="428760" cy="304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CA61B52-1F13-34A6-C4D8-7FCA9DAF752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13631" y="1086393"/>
                  <a:ext cx="50040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2B3AFC-C399-B971-5124-D85713FF33E0}"/>
                    </a:ext>
                  </a:extLst>
                </p14:cNvPr>
                <p14:cNvContentPartPr/>
                <p14:nvPr/>
              </p14:nvContentPartPr>
              <p14:xfrm>
                <a:off x="6906271" y="1384833"/>
                <a:ext cx="183600" cy="9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2B3AFC-C399-B971-5124-D85713FF33E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70631" y="1168833"/>
                  <a:ext cx="255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5C39D5B-9EB1-D800-4184-748A9FB1A9CB}"/>
                    </a:ext>
                  </a:extLst>
                </p14:cNvPr>
                <p14:cNvContentPartPr/>
                <p14:nvPr/>
              </p14:nvContentPartPr>
              <p14:xfrm>
                <a:off x="6903031" y="1446753"/>
                <a:ext cx="130320" cy="43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5C39D5B-9EB1-D800-4184-748A9FB1A9C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67031" y="1231113"/>
                  <a:ext cx="2019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519A72-074E-9259-6ACB-8505DAD74AD1}"/>
                    </a:ext>
                  </a:extLst>
                </p14:cNvPr>
                <p14:cNvContentPartPr/>
                <p14:nvPr/>
              </p14:nvContentPartPr>
              <p14:xfrm>
                <a:off x="7230271" y="1338033"/>
                <a:ext cx="236520" cy="243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519A72-074E-9259-6ACB-8505DAD74AD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94631" y="1122033"/>
                  <a:ext cx="30816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604704-76D8-8589-7F2B-651A0FBE8E78}"/>
                    </a:ext>
                  </a:extLst>
                </p14:cNvPr>
                <p14:cNvContentPartPr/>
                <p14:nvPr/>
              </p14:nvContentPartPr>
              <p14:xfrm>
                <a:off x="7373551" y="1469433"/>
                <a:ext cx="124920" cy="30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604704-76D8-8589-7F2B-651A0FBE8E7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37551" y="1253793"/>
                  <a:ext cx="1965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42497F-755A-6AAB-17E1-E2D34A96F955}"/>
                    </a:ext>
                  </a:extLst>
                </p14:cNvPr>
                <p14:cNvContentPartPr/>
                <p14:nvPr/>
              </p14:nvContentPartPr>
              <p14:xfrm>
                <a:off x="7705471" y="1461873"/>
                <a:ext cx="21960" cy="4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42497F-755A-6AAB-17E1-E2D34A96F9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69471" y="1246233"/>
                  <a:ext cx="936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02D5066-F308-AD6E-0C6F-C3EC2F747EBA}"/>
                    </a:ext>
                  </a:extLst>
                </p14:cNvPr>
                <p14:cNvContentPartPr/>
                <p14:nvPr/>
              </p14:nvContentPartPr>
              <p14:xfrm>
                <a:off x="7945231" y="1328673"/>
                <a:ext cx="240480" cy="176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02D5066-F308-AD6E-0C6F-C3EC2F747EB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09591" y="1112673"/>
                  <a:ext cx="31212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0FECBDD-9370-4030-5890-6714BBB15E80}"/>
                    </a:ext>
                  </a:extLst>
                </p14:cNvPr>
                <p14:cNvContentPartPr/>
                <p14:nvPr/>
              </p14:nvContentPartPr>
              <p14:xfrm>
                <a:off x="8264911" y="1294833"/>
                <a:ext cx="196200" cy="162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0FECBDD-9370-4030-5890-6714BBB15E8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228911" y="1078833"/>
                  <a:ext cx="26784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493B25-DEAD-4CAE-6009-94C4CC049818}"/>
                    </a:ext>
                  </a:extLst>
                </p14:cNvPr>
                <p14:cNvContentPartPr/>
                <p14:nvPr/>
              </p14:nvContentPartPr>
              <p14:xfrm>
                <a:off x="8502151" y="1267833"/>
                <a:ext cx="74160" cy="490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493B25-DEAD-4CAE-6009-94C4CC04981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466511" y="1051833"/>
                  <a:ext cx="145800" cy="9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0DF2930-6912-E221-E746-736559115996}"/>
                    </a:ext>
                  </a:extLst>
                </p14:cNvPr>
                <p14:cNvContentPartPr/>
                <p14:nvPr/>
              </p14:nvContentPartPr>
              <p14:xfrm>
                <a:off x="8609791" y="1418313"/>
                <a:ext cx="153000" cy="153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0DF2930-6912-E221-E746-7365591159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573791" y="1202673"/>
                  <a:ext cx="22464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961C59D-D2B4-174F-227D-4C64A33F054B}"/>
                    </a:ext>
                  </a:extLst>
                </p14:cNvPr>
                <p14:cNvContentPartPr/>
                <p14:nvPr/>
              </p14:nvContentPartPr>
              <p14:xfrm>
                <a:off x="8921191" y="1203753"/>
                <a:ext cx="146880" cy="376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961C59D-D2B4-174F-227D-4C64A33F054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85191" y="988113"/>
                  <a:ext cx="21852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C16F33-D1A7-C053-99E3-E77F70866BBA}"/>
                    </a:ext>
                  </a:extLst>
                </p14:cNvPr>
                <p14:cNvContentPartPr/>
                <p14:nvPr/>
              </p14:nvContentPartPr>
              <p14:xfrm>
                <a:off x="9036031" y="1419033"/>
                <a:ext cx="192960" cy="136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C16F33-D1A7-C053-99E3-E77F70866BB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00391" y="1203393"/>
                  <a:ext cx="26460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2D52C2F-D23B-8AE8-BA97-D5B8AFAF15AC}"/>
                    </a:ext>
                  </a:extLst>
                </p14:cNvPr>
                <p14:cNvContentPartPr/>
                <p14:nvPr/>
              </p14:nvContentPartPr>
              <p14:xfrm>
                <a:off x="9329071" y="1406433"/>
                <a:ext cx="272520" cy="183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2D52C2F-D23B-8AE8-BA97-D5B8AFAF15A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93071" y="1190433"/>
                  <a:ext cx="34416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C7CC107-A6FC-EDFA-7438-0C1F9AF838D7}"/>
                    </a:ext>
                  </a:extLst>
                </p14:cNvPr>
                <p14:cNvContentPartPr/>
                <p14:nvPr/>
              </p14:nvContentPartPr>
              <p14:xfrm>
                <a:off x="9693031" y="1239753"/>
                <a:ext cx="196560" cy="466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C7CC107-A6FC-EDFA-7438-0C1F9AF838D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57391" y="1023753"/>
                  <a:ext cx="26820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55C0F4A-5FB8-80B9-C1F8-F00AAA80D99A}"/>
                    </a:ext>
                  </a:extLst>
                </p14:cNvPr>
                <p14:cNvContentPartPr/>
                <p14:nvPr/>
              </p14:nvContentPartPr>
              <p14:xfrm>
                <a:off x="9981391" y="1368633"/>
                <a:ext cx="291240" cy="223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55C0F4A-5FB8-80B9-C1F8-F00AAA80D99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45391" y="1152993"/>
                  <a:ext cx="36288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DDE2A3-ED95-C94E-79EC-5086CC091B26}"/>
                    </a:ext>
                  </a:extLst>
                </p14:cNvPr>
                <p14:cNvContentPartPr/>
                <p14:nvPr/>
              </p14:nvContentPartPr>
              <p14:xfrm>
                <a:off x="9889231" y="1258113"/>
                <a:ext cx="103680" cy="90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DDE2A3-ED95-C94E-79EC-5086CC091B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853591" y="1042473"/>
                  <a:ext cx="1753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317D2F-1B3D-9E1D-034D-84AA59668948}"/>
                    </a:ext>
                  </a:extLst>
                </p14:cNvPr>
                <p14:cNvContentPartPr/>
                <p14:nvPr/>
              </p14:nvContentPartPr>
              <p14:xfrm>
                <a:off x="10565671" y="1393473"/>
                <a:ext cx="175320" cy="2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317D2F-1B3D-9E1D-034D-84AA5966894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29671" y="1177833"/>
                  <a:ext cx="2469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85C77E-5C07-F657-1B37-107B6614FA27}"/>
                    </a:ext>
                  </a:extLst>
                </p14:cNvPr>
                <p14:cNvContentPartPr/>
                <p14:nvPr/>
              </p14:nvContentPartPr>
              <p14:xfrm>
                <a:off x="10465591" y="1384833"/>
                <a:ext cx="143280" cy="276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85C77E-5C07-F657-1B37-107B6614FA2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429951" y="1168833"/>
                  <a:ext cx="21492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86E78C-B1DF-6403-99BC-F995A2AD1C78}"/>
                    </a:ext>
                  </a:extLst>
                </p14:cNvPr>
                <p14:cNvContentPartPr/>
                <p14:nvPr/>
              </p14:nvContentPartPr>
              <p14:xfrm>
                <a:off x="10812631" y="1322193"/>
                <a:ext cx="147240" cy="161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86E78C-B1DF-6403-99BC-F995A2AD1C7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776631" y="1106553"/>
                  <a:ext cx="21888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9C4AD8-5138-2118-3A70-6FEFC982614C}"/>
                    </a:ext>
                  </a:extLst>
                </p14:cNvPr>
                <p14:cNvContentPartPr/>
                <p14:nvPr/>
              </p14:nvContentPartPr>
              <p14:xfrm>
                <a:off x="10944391" y="1659873"/>
                <a:ext cx="44280" cy="128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9C4AD8-5138-2118-3A70-6FEFC982614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908751" y="1444233"/>
                  <a:ext cx="11592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7FBB36B-BF35-8313-C4EA-6026C77FB0AD}"/>
                    </a:ext>
                  </a:extLst>
                </p14:cNvPr>
                <p14:cNvContentPartPr/>
                <p14:nvPr/>
              </p14:nvContentPartPr>
              <p14:xfrm>
                <a:off x="11247151" y="1393833"/>
                <a:ext cx="124560" cy="107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7FBB36B-BF35-8313-C4EA-6026C77FB0A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11511" y="1177833"/>
                  <a:ext cx="1962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776C2F7-FC4A-A339-FBA0-AA80C2B50B02}"/>
                    </a:ext>
                  </a:extLst>
                </p14:cNvPr>
                <p14:cNvContentPartPr/>
                <p14:nvPr/>
              </p14:nvContentPartPr>
              <p14:xfrm>
                <a:off x="11485831" y="1491393"/>
                <a:ext cx="2415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776C2F7-FC4A-A339-FBA0-AA80C2B50B0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449831" y="1275393"/>
                  <a:ext cx="3132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41DC8B6-2B00-0EC1-EEAF-4DAF69E2F2B4}"/>
                    </a:ext>
                  </a:extLst>
                </p14:cNvPr>
                <p14:cNvContentPartPr/>
                <p14:nvPr/>
              </p14:nvContentPartPr>
              <p14:xfrm>
                <a:off x="11477551" y="1491393"/>
                <a:ext cx="134640" cy="215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41DC8B6-2B00-0EC1-EEAF-4DAF69E2F2B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441551" y="1275393"/>
                  <a:ext cx="20628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DD7834E-C8EC-8275-4009-3DFD1A6C5E41}"/>
                    </a:ext>
                  </a:extLst>
                </p14:cNvPr>
                <p14:cNvContentPartPr/>
                <p14:nvPr/>
              </p14:nvContentPartPr>
              <p14:xfrm>
                <a:off x="11700391" y="1491393"/>
                <a:ext cx="186120" cy="36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DD7834E-C8EC-8275-4009-3DFD1A6C5E4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664391" y="1275393"/>
                  <a:ext cx="2577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E90E81-DB7D-A3E3-922F-FA5A2EFBD6DF}"/>
                    </a:ext>
                  </a:extLst>
                </p14:cNvPr>
                <p14:cNvContentPartPr/>
                <p14:nvPr/>
              </p14:nvContentPartPr>
              <p14:xfrm>
                <a:off x="11696071" y="1491393"/>
                <a:ext cx="138240" cy="223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E90E81-DB7D-A3E3-922F-FA5A2EFBD6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660071" y="1275393"/>
                  <a:ext cx="20988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59EF4D-7D6A-126E-7CBD-C11288C1F318}"/>
                    </a:ext>
                  </a:extLst>
                </p14:cNvPr>
                <p14:cNvContentPartPr/>
                <p14:nvPr/>
              </p14:nvContentPartPr>
              <p14:xfrm>
                <a:off x="11921791" y="1357833"/>
                <a:ext cx="91080" cy="159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59EF4D-7D6A-126E-7CBD-C11288C1F31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885791" y="1142193"/>
                  <a:ext cx="1627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D20C6D3-5249-CA83-DDE2-0E8EAADB9551}"/>
                    </a:ext>
                  </a:extLst>
                </p14:cNvPr>
                <p14:cNvContentPartPr/>
                <p14:nvPr/>
              </p14:nvContentPartPr>
              <p14:xfrm>
                <a:off x="11917471" y="1392033"/>
                <a:ext cx="290160" cy="517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D20C6D3-5249-CA83-DDE2-0E8EAADB955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881831" y="1176393"/>
                  <a:ext cx="36180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AB3B3B-876F-CBE2-7306-697B7BC188EE}"/>
                    </a:ext>
                  </a:extLst>
                </p14:cNvPr>
                <p14:cNvContentPartPr/>
                <p14:nvPr/>
              </p14:nvContentPartPr>
              <p14:xfrm>
                <a:off x="11753311" y="1505433"/>
                <a:ext cx="101520" cy="274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AB3B3B-876F-CBE2-7306-697B7BC188E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717671" y="1289433"/>
                  <a:ext cx="17316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3681B3-65F4-2079-39A8-E292FB92F009}"/>
                    </a:ext>
                  </a:extLst>
                </p14:cNvPr>
                <p14:cNvContentPartPr/>
                <p14:nvPr/>
              </p14:nvContentPartPr>
              <p14:xfrm>
                <a:off x="10455511" y="1402473"/>
                <a:ext cx="230760" cy="320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3681B3-65F4-2079-39A8-E292FB92F00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19511" y="1186473"/>
                  <a:ext cx="302400" cy="75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933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38716-BF16-BD3F-D74E-8BB8C64D7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17" y="156623"/>
            <a:ext cx="10515600" cy="4351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method find, finds sub-strings. The argument is the sub-string you would like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 to find.</a:t>
            </a:r>
          </a:p>
          <a:p>
            <a:pPr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 The output is the first index of the sequence.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find the sub-string Jack. 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 If the sub-string is not in the string, the output is negative one. Check the labs for more examples.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1CD23-1B6B-1BE9-BB03-6AFD8DEDD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65" y="3043266"/>
            <a:ext cx="7830643" cy="36581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ECC5F1-14F6-7E04-58A9-A3C7D75811EC}"/>
                  </a:ext>
                </a:extLst>
              </p14:cNvPr>
              <p14:cNvContentPartPr/>
              <p14:nvPr/>
            </p14:nvContentPartPr>
            <p14:xfrm>
              <a:off x="11691391" y="1632873"/>
              <a:ext cx="12600" cy="7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ECC5F1-14F6-7E04-58A9-A3C7D75811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5751" y="1417233"/>
                <a:ext cx="8424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4DC8BB75-F333-5CA5-E33B-266AC5B24540}"/>
              </a:ext>
            </a:extLst>
          </p:cNvPr>
          <p:cNvGrpSpPr/>
          <p:nvPr/>
        </p:nvGrpSpPr>
        <p:grpSpPr>
          <a:xfrm>
            <a:off x="6968551" y="788313"/>
            <a:ext cx="5355720" cy="2044440"/>
            <a:chOff x="6968551" y="788313"/>
            <a:chExt cx="5355720" cy="2044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A31762-3D83-4DB9-2BC2-13561189A809}"/>
                    </a:ext>
                  </a:extLst>
                </p14:cNvPr>
                <p14:cNvContentPartPr/>
                <p14:nvPr/>
              </p14:nvContentPartPr>
              <p14:xfrm>
                <a:off x="8619151" y="1054713"/>
                <a:ext cx="273600" cy="332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A31762-3D83-4DB9-2BC2-13561189A8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83511" y="839073"/>
                  <a:ext cx="34524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6A18A8-75C4-823A-9ADA-7C8E9F61688C}"/>
                    </a:ext>
                  </a:extLst>
                </p14:cNvPr>
                <p14:cNvContentPartPr/>
                <p14:nvPr/>
              </p14:nvContentPartPr>
              <p14:xfrm>
                <a:off x="8902831" y="1111233"/>
                <a:ext cx="907920" cy="231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6A18A8-75C4-823A-9ADA-7C8E9F6168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66831" y="895233"/>
                  <a:ext cx="97956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9F2E4CA-59F3-DDDB-AB12-A7184434D9F0}"/>
                    </a:ext>
                  </a:extLst>
                </p14:cNvPr>
                <p14:cNvContentPartPr/>
                <p14:nvPr/>
              </p14:nvContentPartPr>
              <p14:xfrm>
                <a:off x="9923071" y="1220673"/>
                <a:ext cx="47520" cy="64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9F2E4CA-59F3-DDDB-AB12-A7184434D9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87071" y="1004673"/>
                  <a:ext cx="1191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502EA3D-BD68-D66E-4A29-8B398455AD56}"/>
                    </a:ext>
                  </a:extLst>
                </p14:cNvPr>
                <p14:cNvContentPartPr/>
                <p14:nvPr/>
              </p14:nvContentPartPr>
              <p14:xfrm>
                <a:off x="10190191" y="915033"/>
                <a:ext cx="144360" cy="637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502EA3D-BD68-D66E-4A29-8B398455AD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54551" y="699393"/>
                  <a:ext cx="216000" cy="10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0E885D-6001-E754-3CD0-61E6FF58E454}"/>
                    </a:ext>
                  </a:extLst>
                </p14:cNvPr>
                <p14:cNvContentPartPr/>
                <p14:nvPr/>
              </p14:nvContentPartPr>
              <p14:xfrm>
                <a:off x="10084711" y="1212033"/>
                <a:ext cx="245160" cy="121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0E885D-6001-E754-3CD0-61E6FF58E45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49071" y="996033"/>
                  <a:ext cx="3168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DB0245-474D-19DF-86A6-C03145F092BF}"/>
                    </a:ext>
                  </a:extLst>
                </p14:cNvPr>
                <p14:cNvContentPartPr/>
                <p14:nvPr/>
              </p14:nvContentPartPr>
              <p14:xfrm>
                <a:off x="10424911" y="1146873"/>
                <a:ext cx="6120" cy="7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DB0245-474D-19DF-86A6-C03145F092B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88911" y="930873"/>
                  <a:ext cx="777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9B8D96-AC80-07BF-4FE8-57C07A7E35CF}"/>
                    </a:ext>
                  </a:extLst>
                </p14:cNvPr>
                <p14:cNvContentPartPr/>
                <p14:nvPr/>
              </p14:nvContentPartPr>
              <p14:xfrm>
                <a:off x="10429951" y="1162353"/>
                <a:ext cx="311400" cy="205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9B8D96-AC80-07BF-4FE8-57C07A7E35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94311" y="946713"/>
                  <a:ext cx="3830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B97DF0-FD75-EADF-56DC-C3EDD832EBE6}"/>
                    </a:ext>
                  </a:extLst>
                </p14:cNvPr>
                <p14:cNvContentPartPr/>
                <p14:nvPr/>
              </p14:nvContentPartPr>
              <p14:xfrm>
                <a:off x="10562071" y="1084593"/>
                <a:ext cx="266040" cy="301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B97DF0-FD75-EADF-56DC-C3EDD832EB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26071" y="868593"/>
                  <a:ext cx="33768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7E598E-876A-4122-B90D-0C7459A8384E}"/>
                    </a:ext>
                  </a:extLst>
                </p14:cNvPr>
                <p14:cNvContentPartPr/>
                <p14:nvPr/>
              </p14:nvContentPartPr>
              <p14:xfrm>
                <a:off x="10927471" y="980193"/>
                <a:ext cx="116280" cy="442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7E598E-876A-4122-B90D-0C7459A838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91471" y="764193"/>
                  <a:ext cx="18792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9512A9-330C-2C65-C80A-295EE56D001E}"/>
                    </a:ext>
                  </a:extLst>
                </p14:cNvPr>
                <p14:cNvContentPartPr/>
                <p14:nvPr/>
              </p14:nvContentPartPr>
              <p14:xfrm>
                <a:off x="11095951" y="1056153"/>
                <a:ext cx="36720" cy="155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9512A9-330C-2C65-C80A-295EE56D001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60311" y="840153"/>
                  <a:ext cx="10836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904C59-44D1-A831-D520-D3AE75463FCE}"/>
                    </a:ext>
                  </a:extLst>
                </p14:cNvPr>
                <p14:cNvContentPartPr/>
                <p14:nvPr/>
              </p14:nvContentPartPr>
              <p14:xfrm>
                <a:off x="11177311" y="1048953"/>
                <a:ext cx="540000" cy="354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904C59-44D1-A831-D520-D3AE75463FC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41311" y="833313"/>
                  <a:ext cx="61164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89B090-716E-EC7F-396A-CD5FDEE5BC35}"/>
                    </a:ext>
                  </a:extLst>
                </p14:cNvPr>
                <p14:cNvContentPartPr/>
                <p14:nvPr/>
              </p14:nvContentPartPr>
              <p14:xfrm>
                <a:off x="11886871" y="1017273"/>
                <a:ext cx="9720" cy="73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89B090-716E-EC7F-396A-CD5FDEE5BC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851231" y="801273"/>
                  <a:ext cx="8136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06B3624-99E4-E38F-AF81-DF09737E02DF}"/>
                    </a:ext>
                  </a:extLst>
                </p14:cNvPr>
                <p14:cNvContentPartPr/>
                <p14:nvPr/>
              </p14:nvContentPartPr>
              <p14:xfrm>
                <a:off x="11931511" y="1036353"/>
                <a:ext cx="179280" cy="507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06B3624-99E4-E38F-AF81-DF09737E02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895871" y="820353"/>
                  <a:ext cx="25092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DBF6FE-6E5C-0AFE-975D-B4B0817235FF}"/>
                    </a:ext>
                  </a:extLst>
                </p14:cNvPr>
                <p14:cNvContentPartPr/>
                <p14:nvPr/>
              </p14:nvContentPartPr>
              <p14:xfrm>
                <a:off x="11982991" y="875073"/>
                <a:ext cx="341280" cy="915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DBF6FE-6E5C-0AFE-975D-B4B0817235F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46991" y="659073"/>
                  <a:ext cx="412920" cy="13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0B7D1B-2A36-506D-A365-DE25BDDCA743}"/>
                    </a:ext>
                  </a:extLst>
                </p14:cNvPr>
                <p14:cNvContentPartPr/>
                <p14:nvPr/>
              </p14:nvContentPartPr>
              <p14:xfrm>
                <a:off x="8226751" y="845553"/>
                <a:ext cx="277920" cy="768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0B7D1B-2A36-506D-A365-DE25BDDCA74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90751" y="629553"/>
                  <a:ext cx="349560" cy="12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131D4A-5144-F6D5-3D12-B604C4A15E7C}"/>
                    </a:ext>
                  </a:extLst>
                </p14:cNvPr>
                <p14:cNvContentPartPr/>
                <p14:nvPr/>
              </p14:nvContentPartPr>
              <p14:xfrm>
                <a:off x="7003831" y="848073"/>
                <a:ext cx="18720" cy="248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131D4A-5144-F6D5-3D12-B604C4A15E7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67831" y="632073"/>
                  <a:ext cx="9036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C85ACEF-A3B1-96CD-B113-7BD0955DBEEA}"/>
                    </a:ext>
                  </a:extLst>
                </p14:cNvPr>
                <p14:cNvContentPartPr/>
                <p14:nvPr/>
              </p14:nvContentPartPr>
              <p14:xfrm>
                <a:off x="6968551" y="858873"/>
                <a:ext cx="481320" cy="220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C85ACEF-A3B1-96CD-B113-7BD0955DBE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32551" y="642873"/>
                  <a:ext cx="55296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6603BD-FB17-D595-1A33-BB01E0D5D640}"/>
                    </a:ext>
                  </a:extLst>
                </p14:cNvPr>
                <p14:cNvContentPartPr/>
                <p14:nvPr/>
              </p14:nvContentPartPr>
              <p14:xfrm>
                <a:off x="7481911" y="788313"/>
                <a:ext cx="29880" cy="28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6603BD-FB17-D595-1A33-BB01E0D5D64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45911" y="572673"/>
                  <a:ext cx="1015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68589B-3DCE-A18C-2C61-D9A246AAC2ED}"/>
                    </a:ext>
                  </a:extLst>
                </p14:cNvPr>
                <p14:cNvContentPartPr/>
                <p14:nvPr/>
              </p14:nvContentPartPr>
              <p14:xfrm>
                <a:off x="7527631" y="878673"/>
                <a:ext cx="170640" cy="217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68589B-3DCE-A18C-2C61-D9A246AAC2E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91631" y="662673"/>
                  <a:ext cx="24228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AFEF86D-A8AC-A3E0-6106-418C801D8BFC}"/>
                    </a:ext>
                  </a:extLst>
                </p14:cNvPr>
                <p14:cNvContentPartPr/>
                <p14:nvPr/>
              </p14:nvContentPartPr>
              <p14:xfrm>
                <a:off x="7794751" y="798033"/>
                <a:ext cx="139680" cy="250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AFEF86D-A8AC-A3E0-6106-418C801D8BF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59111" y="582033"/>
                  <a:ext cx="21132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C0E9B8-56E3-4629-BD98-9120D760BF61}"/>
                    </a:ext>
                  </a:extLst>
                </p14:cNvPr>
                <p14:cNvContentPartPr/>
                <p14:nvPr/>
              </p14:nvContentPartPr>
              <p14:xfrm>
                <a:off x="7836871" y="877953"/>
                <a:ext cx="306000" cy="18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C0E9B8-56E3-4629-BD98-9120D760BF6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00871" y="661953"/>
                  <a:ext cx="377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37ECAF7-CD84-BD12-9478-5D0485817F06}"/>
                    </a:ext>
                  </a:extLst>
                </p14:cNvPr>
                <p14:cNvContentPartPr/>
                <p14:nvPr/>
              </p14:nvContentPartPr>
              <p14:xfrm>
                <a:off x="11052031" y="1449993"/>
                <a:ext cx="211320" cy="513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37ECAF7-CD84-BD12-9478-5D0485817F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016031" y="1233993"/>
                  <a:ext cx="282960" cy="9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967F532-0C59-706E-AD38-9B3BD5243258}"/>
                    </a:ext>
                  </a:extLst>
                </p14:cNvPr>
                <p14:cNvContentPartPr/>
                <p14:nvPr/>
              </p14:nvContentPartPr>
              <p14:xfrm>
                <a:off x="10935751" y="2157033"/>
                <a:ext cx="329760" cy="33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967F532-0C59-706E-AD38-9B3BD524325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900111" y="1941033"/>
                  <a:ext cx="40140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FBBECE-BF12-EBF5-E236-93FD452DBCEE}"/>
                    </a:ext>
                  </a:extLst>
                </p14:cNvPr>
                <p14:cNvContentPartPr/>
                <p14:nvPr/>
              </p14:nvContentPartPr>
              <p14:xfrm>
                <a:off x="11096671" y="2323353"/>
                <a:ext cx="45000" cy="303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FBBECE-BF12-EBF5-E236-93FD452DBC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60671" y="2107713"/>
                  <a:ext cx="11664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F50D30-4618-DE5F-D10F-DC89A4C5142C}"/>
                    </a:ext>
                  </a:extLst>
                </p14:cNvPr>
                <p14:cNvContentPartPr/>
                <p14:nvPr/>
              </p14:nvContentPartPr>
              <p14:xfrm>
                <a:off x="10729471" y="2680473"/>
                <a:ext cx="544320" cy="45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F50D30-4618-DE5F-D10F-DC89A4C514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693831" y="2464473"/>
                  <a:ext cx="6159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AE61F2-CBBD-5AC5-2D68-B727FE8DEF60}"/>
                    </a:ext>
                  </a:extLst>
                </p14:cNvPr>
                <p14:cNvContentPartPr/>
                <p14:nvPr/>
              </p14:nvContentPartPr>
              <p14:xfrm>
                <a:off x="10784911" y="2769753"/>
                <a:ext cx="473040" cy="63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AE61F2-CBBD-5AC5-2D68-B727FE8DEF6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48911" y="2553753"/>
                  <a:ext cx="544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1788820-78BA-08DC-1945-3A8B1D4D299A}"/>
                    </a:ext>
                  </a:extLst>
                </p14:cNvPr>
                <p14:cNvContentPartPr/>
                <p14:nvPr/>
              </p14:nvContentPartPr>
              <p14:xfrm>
                <a:off x="11469631" y="2787033"/>
                <a:ext cx="7200" cy="9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1788820-78BA-08DC-1945-3A8B1D4D29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433631" y="2571393"/>
                  <a:ext cx="78840" cy="4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8586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EE23-CA85-3EBB-31DC-F2D58995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A20C-8DD3-D446-8272-9C7FD9C6D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-apple-system"/>
              </a:rPr>
              <a:t>1. </a:t>
            </a:r>
            <a:r>
              <a:rPr lang="en-US" b="0" i="0" dirty="0">
                <a:effectLst/>
                <a:latin typeface="-apple-system"/>
              </a:rPr>
              <a:t>Print "Hello" and "World" on two separate lines using single print statement</a:t>
            </a:r>
          </a:p>
          <a:p>
            <a:r>
              <a:rPr lang="en-US" b="0" i="0" dirty="0">
                <a:effectLst/>
                <a:latin typeface="-apple-system"/>
              </a:rPr>
              <a:t>2. Find the type of the following </a:t>
            </a:r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A)”Hello World”</a:t>
            </a:r>
          </a:p>
          <a:p>
            <a:r>
              <a:rPr lang="en-US" dirty="0">
                <a:latin typeface="-apple-system"/>
              </a:rPr>
              <a:t>B)”1.1”</a:t>
            </a:r>
          </a:p>
          <a:p>
            <a:r>
              <a:rPr lang="en-US" dirty="0">
                <a:latin typeface="-apple-system"/>
              </a:rPr>
              <a:t>3. Cast the following into bool</a:t>
            </a:r>
          </a:p>
          <a:p>
            <a:r>
              <a:rPr lang="en-US" dirty="0">
                <a:latin typeface="-apple-system"/>
              </a:rPr>
              <a:t>A) “1”</a:t>
            </a:r>
          </a:p>
          <a:p>
            <a:r>
              <a:rPr lang="en-US" dirty="0">
                <a:latin typeface="-apple-system"/>
              </a:rPr>
              <a:t>4. F</a:t>
            </a:r>
            <a:r>
              <a:rPr lang="en-US" b="0" i="0" dirty="0">
                <a:effectLst/>
                <a:latin typeface="-apple-system"/>
              </a:rPr>
              <a:t>ind the first four elements of the following string:</a:t>
            </a:r>
          </a:p>
          <a:p>
            <a:r>
              <a:rPr lang="en-US" dirty="0">
                <a:latin typeface="-apple-system"/>
              </a:rPr>
              <a:t>A) Letters="ABCDEFGHIJK</a:t>
            </a:r>
          </a:p>
          <a:p>
            <a:r>
              <a:rPr lang="en-US" b="0" i="0" dirty="0">
                <a:effectLst/>
                <a:latin typeface="-apple-system"/>
              </a:rPr>
              <a:t>5. Use a stride value of 2 on the following string </a:t>
            </a:r>
          </a:p>
          <a:p>
            <a:r>
              <a:rPr lang="en-US" dirty="0">
                <a:latin typeface="-apple-system"/>
              </a:rPr>
              <a:t>A)Good="</a:t>
            </a:r>
            <a:r>
              <a:rPr lang="en-US" dirty="0" err="1">
                <a:latin typeface="-apple-system"/>
              </a:rPr>
              <a:t>GsoAo+d</a:t>
            </a:r>
            <a:r>
              <a:rPr lang="en-US" dirty="0">
                <a:latin typeface="-apple-system"/>
              </a:rPr>
              <a:t>“</a:t>
            </a:r>
          </a:p>
          <a:p>
            <a:endParaRPr lang="en-US" dirty="0">
              <a:latin typeface="-apple-system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8004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7CBD-41B0-36EE-836B-016699A78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37" y="372862"/>
            <a:ext cx="10732363" cy="5839612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effectLst/>
                <a:latin typeface="-apple-system"/>
              </a:rPr>
              <a:t>6. Convert the following string to uppercase</a:t>
            </a:r>
          </a:p>
          <a:p>
            <a:r>
              <a:rPr lang="en-US" dirty="0">
                <a:latin typeface="-apple-system"/>
              </a:rPr>
              <a:t>A) "uppercase“</a:t>
            </a:r>
          </a:p>
          <a:p>
            <a:r>
              <a:rPr lang="en-US" dirty="0">
                <a:latin typeface="-apple-system"/>
              </a:rPr>
              <a:t>7. </a:t>
            </a:r>
            <a:r>
              <a:rPr lang="en-US" b="1" i="0" dirty="0">
                <a:effectLst/>
                <a:latin typeface="-apple-system"/>
              </a:rPr>
              <a:t>What version of Python are we using</a:t>
            </a:r>
          </a:p>
          <a:p>
            <a:r>
              <a:rPr lang="fr-FR" dirty="0"/>
              <a:t>import </a:t>
            </a:r>
            <a:r>
              <a:rPr lang="fr-FR" dirty="0" err="1"/>
              <a:t>sys</a:t>
            </a:r>
            <a:endParaRPr lang="fr-FR" dirty="0"/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sys.version</a:t>
            </a:r>
            <a:r>
              <a:rPr lang="fr-FR" dirty="0"/>
              <a:t>)</a:t>
            </a:r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8.</a:t>
            </a:r>
            <a:r>
              <a:rPr lang="en-IN" b="1" i="0" dirty="0">
                <a:effectLst/>
                <a:latin typeface="-apple-system"/>
              </a:rPr>
              <a:t> Writing comments in Python</a:t>
            </a:r>
          </a:p>
          <a:p>
            <a:r>
              <a:rPr lang="en-IN" dirty="0"/>
              <a:t>9.System settings about float type</a:t>
            </a:r>
          </a:p>
          <a:p>
            <a:r>
              <a:rPr lang="en-IN" dirty="0" err="1"/>
              <a:t>sys.float_info</a:t>
            </a:r>
            <a:endParaRPr lang="en-IN" dirty="0"/>
          </a:p>
          <a:p>
            <a:r>
              <a:rPr lang="en-IN" dirty="0"/>
              <a:t>10. </a:t>
            </a:r>
            <a:r>
              <a:rPr lang="en-IN" b="1" i="0" dirty="0">
                <a:effectLst/>
                <a:latin typeface="-apple-system"/>
              </a:rPr>
              <a:t>Converting numbers to strings</a:t>
            </a:r>
          </a:p>
          <a:p>
            <a:r>
              <a:rPr lang="en-IN" dirty="0"/>
              <a:t>A)1</a:t>
            </a:r>
          </a:p>
          <a:p>
            <a:r>
              <a:rPr lang="en-IN" dirty="0"/>
              <a:t>B)1.2</a:t>
            </a:r>
          </a:p>
          <a:p>
            <a:r>
              <a:rPr lang="en-IN" dirty="0"/>
              <a:t>11. What is the data type of the result of 6/2</a:t>
            </a:r>
          </a:p>
          <a:p>
            <a:r>
              <a:rPr lang="en-IN" dirty="0"/>
              <a:t>12. What is the data type of the result of 6  //  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259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62D6-A472-C773-DE31-48229BE5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9EC83-697F-CA47-4A85-401C777C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9150A-2D5D-D7F8-BB1E-20F066287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42" y="-19602"/>
            <a:ext cx="8683131" cy="418650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D5E8DB7-DB47-AF5B-D3E2-0E3FFEE81E30}"/>
              </a:ext>
            </a:extLst>
          </p:cNvPr>
          <p:cNvGrpSpPr/>
          <p:nvPr/>
        </p:nvGrpSpPr>
        <p:grpSpPr>
          <a:xfrm>
            <a:off x="4827873" y="396856"/>
            <a:ext cx="4079520" cy="1689840"/>
            <a:chOff x="4479753" y="1275393"/>
            <a:chExt cx="4079520" cy="168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9CF3FC-3AA3-70BA-3ACD-E47474BD9A6B}"/>
                    </a:ext>
                  </a:extLst>
                </p14:cNvPr>
                <p14:cNvContentPartPr/>
                <p14:nvPr/>
              </p14:nvContentPartPr>
              <p14:xfrm>
                <a:off x="4479753" y="1908993"/>
                <a:ext cx="903240" cy="105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9CF3FC-3AA3-70BA-3ACD-E47474BD9A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61753" y="1890993"/>
                  <a:ext cx="93888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F85D68-9D7C-6C5F-7F72-A67704A04093}"/>
                    </a:ext>
                  </a:extLst>
                </p14:cNvPr>
                <p14:cNvContentPartPr/>
                <p14:nvPr/>
              </p14:nvContentPartPr>
              <p14:xfrm>
                <a:off x="5219913" y="1918713"/>
                <a:ext cx="179280" cy="196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F85D68-9D7C-6C5F-7F72-A67704A040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01913" y="1900713"/>
                  <a:ext cx="214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4D1827-8DF4-F767-1360-285BB762573C}"/>
                    </a:ext>
                  </a:extLst>
                </p14:cNvPr>
                <p14:cNvContentPartPr/>
                <p14:nvPr/>
              </p14:nvContentPartPr>
              <p14:xfrm>
                <a:off x="5485233" y="1688673"/>
                <a:ext cx="807120" cy="345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4D1827-8DF4-F767-1360-285BB762573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67593" y="1671033"/>
                  <a:ext cx="8427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55E851-036F-3A33-E1F2-39E56EF6C480}"/>
                    </a:ext>
                  </a:extLst>
                </p14:cNvPr>
                <p14:cNvContentPartPr/>
                <p14:nvPr/>
              </p14:nvContentPartPr>
              <p14:xfrm>
                <a:off x="5956833" y="1633593"/>
                <a:ext cx="98280" cy="44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55E851-036F-3A33-E1F2-39E56EF6C4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38833" y="1615593"/>
                  <a:ext cx="133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FA920A-4B87-4667-2360-7B441D7D235A}"/>
                    </a:ext>
                  </a:extLst>
                </p14:cNvPr>
                <p14:cNvContentPartPr/>
                <p14:nvPr/>
              </p14:nvContentPartPr>
              <p14:xfrm>
                <a:off x="6390633" y="1597953"/>
                <a:ext cx="91080" cy="58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FA920A-4B87-4667-2360-7B441D7D23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72633" y="1579953"/>
                  <a:ext cx="12672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CCD580-BBBB-7455-FF99-CA8570A21C5A}"/>
                    </a:ext>
                  </a:extLst>
                </p14:cNvPr>
                <p14:cNvContentPartPr/>
                <p14:nvPr/>
              </p14:nvContentPartPr>
              <p14:xfrm>
                <a:off x="6417993" y="1703073"/>
                <a:ext cx="197280" cy="134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CCD580-BBBB-7455-FF99-CA8570A21C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00353" y="1685073"/>
                  <a:ext cx="232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D45CCB-9374-B7C1-7DAC-7F95DF350BAC}"/>
                    </a:ext>
                  </a:extLst>
                </p14:cNvPr>
                <p14:cNvContentPartPr/>
                <p14:nvPr/>
              </p14:nvContentPartPr>
              <p14:xfrm>
                <a:off x="6692673" y="1440993"/>
                <a:ext cx="91080" cy="38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D45CCB-9374-B7C1-7DAC-7F95DF350BA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75033" y="1423353"/>
                  <a:ext cx="1267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599FF3-1C65-9270-DD9B-4B9F6B516D8A}"/>
                    </a:ext>
                  </a:extLst>
                </p14:cNvPr>
                <p14:cNvContentPartPr/>
                <p14:nvPr/>
              </p14:nvContentPartPr>
              <p14:xfrm>
                <a:off x="6763593" y="1634313"/>
                <a:ext cx="632520" cy="515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599FF3-1C65-9270-DD9B-4B9F6B516D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45953" y="1616673"/>
                  <a:ext cx="66816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60551E-2A5E-5FDE-0E20-D484952297CF}"/>
                    </a:ext>
                  </a:extLst>
                </p14:cNvPr>
                <p14:cNvContentPartPr/>
                <p14:nvPr/>
              </p14:nvContentPartPr>
              <p14:xfrm>
                <a:off x="7712913" y="1275393"/>
                <a:ext cx="408960" cy="425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60551E-2A5E-5FDE-0E20-D484952297C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94913" y="1257753"/>
                  <a:ext cx="4446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5CDC95-5717-14BD-7B4D-1930CCF16BE8}"/>
                    </a:ext>
                  </a:extLst>
                </p14:cNvPr>
                <p14:cNvContentPartPr/>
                <p14:nvPr/>
              </p14:nvContentPartPr>
              <p14:xfrm>
                <a:off x="8318073" y="1319673"/>
                <a:ext cx="360" cy="322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5CDC95-5717-14BD-7B4D-1930CCF16B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00073" y="1302033"/>
                  <a:ext cx="36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EE0EC1-0FE1-3CE8-58B7-066B78549E17}"/>
                    </a:ext>
                  </a:extLst>
                </p14:cNvPr>
                <p14:cNvContentPartPr/>
                <p14:nvPr/>
              </p14:nvContentPartPr>
              <p14:xfrm>
                <a:off x="8197833" y="1500033"/>
                <a:ext cx="361440" cy="14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EE0EC1-0FE1-3CE8-58B7-066B78549E1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80193" y="1482033"/>
                  <a:ext cx="39708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F83E14-7636-E7FB-BF30-34283D117953}"/>
              </a:ext>
            </a:extLst>
          </p:cNvPr>
          <p:cNvGrpSpPr/>
          <p:nvPr/>
        </p:nvGrpSpPr>
        <p:grpSpPr>
          <a:xfrm>
            <a:off x="8907393" y="1289793"/>
            <a:ext cx="1382040" cy="671760"/>
            <a:chOff x="8907393" y="1289793"/>
            <a:chExt cx="1382040" cy="6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38E8352-FBE4-B1D1-2E07-5E12A768D8BA}"/>
                    </a:ext>
                  </a:extLst>
                </p14:cNvPr>
                <p14:cNvContentPartPr/>
                <p14:nvPr/>
              </p14:nvContentPartPr>
              <p14:xfrm>
                <a:off x="8979033" y="1289793"/>
                <a:ext cx="23760" cy="293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38E8352-FBE4-B1D1-2E07-5E12A768D8B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61393" y="1272153"/>
                  <a:ext cx="594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A291FE-EDC3-7BAE-B3ED-9142EB70CE97}"/>
                    </a:ext>
                  </a:extLst>
                </p14:cNvPr>
                <p14:cNvContentPartPr/>
                <p14:nvPr/>
              </p14:nvContentPartPr>
              <p14:xfrm>
                <a:off x="8907393" y="1478793"/>
                <a:ext cx="441360" cy="482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A291FE-EDC3-7BAE-B3ED-9142EB70CE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89753" y="1461153"/>
                  <a:ext cx="4770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DEDB00-FE93-26A5-FF1E-C500DDE92E4D}"/>
                    </a:ext>
                  </a:extLst>
                </p14:cNvPr>
                <p14:cNvContentPartPr/>
                <p14:nvPr/>
              </p14:nvContentPartPr>
              <p14:xfrm>
                <a:off x="9544953" y="1395993"/>
                <a:ext cx="58320" cy="387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DEDB00-FE93-26A5-FF1E-C500DDE92E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527313" y="1377993"/>
                  <a:ext cx="939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BD9C5A-439A-4DEF-C9EF-D39413A131C9}"/>
                    </a:ext>
                  </a:extLst>
                </p14:cNvPr>
                <p14:cNvContentPartPr/>
                <p14:nvPr/>
              </p14:nvContentPartPr>
              <p14:xfrm>
                <a:off x="9543153" y="1499313"/>
                <a:ext cx="746280" cy="18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BD9C5A-439A-4DEF-C9EF-D39413A131C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25153" y="1481313"/>
                  <a:ext cx="781920" cy="223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41E9E29-3A76-93D9-9953-C573A8D914A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59383" y="4198638"/>
            <a:ext cx="8542247" cy="201005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9345417-825F-0652-74CE-8EB33500901B}"/>
              </a:ext>
            </a:extLst>
          </p:cNvPr>
          <p:cNvGrpSpPr/>
          <p:nvPr/>
        </p:nvGrpSpPr>
        <p:grpSpPr>
          <a:xfrm>
            <a:off x="2354040" y="320760"/>
            <a:ext cx="1070280" cy="363960"/>
            <a:chOff x="2354040" y="320760"/>
            <a:chExt cx="107028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D21FC4-EF62-5D5C-0A09-62B9F6A3A9AF}"/>
                    </a:ext>
                  </a:extLst>
                </p14:cNvPr>
                <p14:cNvContentPartPr/>
                <p14:nvPr/>
              </p14:nvContentPartPr>
              <p14:xfrm>
                <a:off x="2426040" y="330840"/>
                <a:ext cx="28080" cy="319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D21FC4-EF62-5D5C-0A09-62B9F6A3A9A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17040" y="321840"/>
                  <a:ext cx="457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AB3D62-B791-7C76-765D-67096D594B6E}"/>
                    </a:ext>
                  </a:extLst>
                </p14:cNvPr>
                <p14:cNvContentPartPr/>
                <p14:nvPr/>
              </p14:nvContentPartPr>
              <p14:xfrm>
                <a:off x="2354040" y="335160"/>
                <a:ext cx="151920" cy="349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AB3D62-B791-7C76-765D-67096D594B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45400" y="326160"/>
                  <a:ext cx="1695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76500A5-9775-0777-7199-68EA8FFCCC17}"/>
                    </a:ext>
                  </a:extLst>
                </p14:cNvPr>
                <p14:cNvContentPartPr/>
                <p14:nvPr/>
              </p14:nvContentPartPr>
              <p14:xfrm>
                <a:off x="2446200" y="388080"/>
                <a:ext cx="214200" cy="160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76500A5-9775-0777-7199-68EA8FFCCC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37200" y="379440"/>
                  <a:ext cx="231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4FAC033-8B1A-CF3A-CC31-F44DDA8F41F3}"/>
                    </a:ext>
                  </a:extLst>
                </p14:cNvPr>
                <p14:cNvContentPartPr/>
                <p14:nvPr/>
              </p14:nvContentPartPr>
              <p14:xfrm>
                <a:off x="2742840" y="345960"/>
                <a:ext cx="217440" cy="204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4FAC033-8B1A-CF3A-CC31-F44DDA8F41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34200" y="336960"/>
                  <a:ext cx="235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262435-A110-4BC5-9D45-8534731D5D9F}"/>
                    </a:ext>
                  </a:extLst>
                </p14:cNvPr>
                <p14:cNvContentPartPr/>
                <p14:nvPr/>
              </p14:nvContentPartPr>
              <p14:xfrm>
                <a:off x="3036600" y="355680"/>
                <a:ext cx="26640" cy="32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262435-A110-4BC5-9D45-8534731D5D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27960" y="347040"/>
                  <a:ext cx="44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2540CE-B626-5FC2-EF5D-972056DF6DB8}"/>
                    </a:ext>
                  </a:extLst>
                </p14:cNvPr>
                <p14:cNvContentPartPr/>
                <p14:nvPr/>
              </p14:nvContentPartPr>
              <p14:xfrm>
                <a:off x="3030840" y="320760"/>
                <a:ext cx="306000" cy="246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2540CE-B626-5FC2-EF5D-972056DF6D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21840" y="311760"/>
                  <a:ext cx="323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F5DDFE-BAF8-389F-755E-EFD5B6EE8E29}"/>
                    </a:ext>
                  </a:extLst>
                </p14:cNvPr>
                <p14:cNvContentPartPr/>
                <p14:nvPr/>
              </p14:nvContentPartPr>
              <p14:xfrm>
                <a:off x="3335760" y="419760"/>
                <a:ext cx="88560" cy="29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F5DDFE-BAF8-389F-755E-EFD5B6EE8E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26760" y="411120"/>
                  <a:ext cx="10620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BD357FF-4200-68C7-ABFE-FC6E05A26021}"/>
                  </a:ext>
                </a:extLst>
              </p14:cNvPr>
              <p14:cNvContentPartPr/>
              <p14:nvPr/>
            </p14:nvContentPartPr>
            <p14:xfrm>
              <a:off x="3679200" y="198000"/>
              <a:ext cx="137160" cy="4348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BD357FF-4200-68C7-ABFE-FC6E05A260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70560" y="189000"/>
                <a:ext cx="154800" cy="45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3A45090B-925E-A565-5810-0ECAD0A381C1}"/>
              </a:ext>
            </a:extLst>
          </p:cNvPr>
          <p:cNvGrpSpPr/>
          <p:nvPr/>
        </p:nvGrpSpPr>
        <p:grpSpPr>
          <a:xfrm>
            <a:off x="3913920" y="288000"/>
            <a:ext cx="695160" cy="394560"/>
            <a:chOff x="3913920" y="288000"/>
            <a:chExt cx="69516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7F3B2D-69D7-640E-8A77-7E9CC1EF2D07}"/>
                    </a:ext>
                  </a:extLst>
                </p14:cNvPr>
                <p14:cNvContentPartPr/>
                <p14:nvPr/>
              </p14:nvContentPartPr>
              <p14:xfrm>
                <a:off x="3972240" y="288000"/>
                <a:ext cx="118800" cy="186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7F3B2D-69D7-640E-8A77-7E9CC1EF2D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63600" y="279360"/>
                  <a:ext cx="13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85E6CB1-EE2E-3B3A-1566-74633091805F}"/>
                    </a:ext>
                  </a:extLst>
                </p14:cNvPr>
                <p14:cNvContentPartPr/>
                <p14:nvPr/>
              </p14:nvContentPartPr>
              <p14:xfrm>
                <a:off x="3913920" y="356400"/>
                <a:ext cx="244080" cy="139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85E6CB1-EE2E-3B3A-1566-7463309180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04920" y="347400"/>
                  <a:ext cx="261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46FE498-B598-5E5F-26F6-24B6AF139A1B}"/>
                    </a:ext>
                  </a:extLst>
                </p14:cNvPr>
                <p14:cNvContentPartPr/>
                <p14:nvPr/>
              </p14:nvContentPartPr>
              <p14:xfrm>
                <a:off x="4137840" y="391320"/>
                <a:ext cx="84600" cy="291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46FE498-B598-5E5F-26F6-24B6AF139A1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28840" y="382320"/>
                  <a:ext cx="102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E2D926-68DE-B7DC-B36D-2701491B25E6}"/>
                    </a:ext>
                  </a:extLst>
                </p14:cNvPr>
                <p14:cNvContentPartPr/>
                <p14:nvPr/>
              </p14:nvContentPartPr>
              <p14:xfrm>
                <a:off x="4290120" y="335160"/>
                <a:ext cx="30600" cy="251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E2D926-68DE-B7DC-B36D-2701491B25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81480" y="326160"/>
                  <a:ext cx="48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3B4C845-0454-65CF-8D6E-76EE0B46F4C7}"/>
                    </a:ext>
                  </a:extLst>
                </p14:cNvPr>
                <p14:cNvContentPartPr/>
                <p14:nvPr/>
              </p14:nvContentPartPr>
              <p14:xfrm>
                <a:off x="4320000" y="318960"/>
                <a:ext cx="115200" cy="128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3B4C845-0454-65CF-8D6E-76EE0B46F4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11360" y="310320"/>
                  <a:ext cx="132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BDACDD-9E20-A282-6BE4-878453ADF9AF}"/>
                    </a:ext>
                  </a:extLst>
                </p14:cNvPr>
                <p14:cNvContentPartPr/>
                <p14:nvPr/>
              </p14:nvContentPartPr>
              <p14:xfrm>
                <a:off x="4442040" y="318600"/>
                <a:ext cx="167040" cy="138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BDACDD-9E20-A282-6BE4-878453ADF9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33400" y="309600"/>
                  <a:ext cx="18468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D57E328-5A8D-1646-4094-2C7A02553D42}"/>
                  </a:ext>
                </a:extLst>
              </p14:cNvPr>
              <p14:cNvContentPartPr/>
              <p14:nvPr/>
            </p14:nvContentPartPr>
            <p14:xfrm>
              <a:off x="5661360" y="164520"/>
              <a:ext cx="123120" cy="4147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D57E328-5A8D-1646-4094-2C7A02553D4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52720" y="155520"/>
                <a:ext cx="14076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F76D264-FAA4-6ECB-A596-22588998BDB8}"/>
              </a:ext>
            </a:extLst>
          </p:cNvPr>
          <p:cNvGrpSpPr/>
          <p:nvPr/>
        </p:nvGrpSpPr>
        <p:grpSpPr>
          <a:xfrm>
            <a:off x="2454120" y="838080"/>
            <a:ext cx="440640" cy="222480"/>
            <a:chOff x="2454120" y="838080"/>
            <a:chExt cx="44064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E3680CB-B069-EF5D-4EDA-59E2905F9774}"/>
                    </a:ext>
                  </a:extLst>
                </p14:cNvPr>
                <p14:cNvContentPartPr/>
                <p14:nvPr/>
              </p14:nvContentPartPr>
              <p14:xfrm>
                <a:off x="2454120" y="959760"/>
                <a:ext cx="66960" cy="100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E3680CB-B069-EF5D-4EDA-59E2905F97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45480" y="950760"/>
                  <a:ext cx="84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79DE559-440B-BB78-95B2-AD66B576B2F9}"/>
                    </a:ext>
                  </a:extLst>
                </p14:cNvPr>
                <p14:cNvContentPartPr/>
                <p14:nvPr/>
              </p14:nvContentPartPr>
              <p14:xfrm>
                <a:off x="2552760" y="851040"/>
                <a:ext cx="30240" cy="33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79DE559-440B-BB78-95B2-AD66B576B2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44120" y="842040"/>
                  <a:ext cx="47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A952BF-5EDA-0A08-BD79-0798B8E3AE2D}"/>
                    </a:ext>
                  </a:extLst>
                </p14:cNvPr>
                <p14:cNvContentPartPr/>
                <p14:nvPr/>
              </p14:nvContentPartPr>
              <p14:xfrm>
                <a:off x="2574720" y="919800"/>
                <a:ext cx="108720" cy="106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A952BF-5EDA-0A08-BD79-0798B8E3AE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65720" y="911160"/>
                  <a:ext cx="126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B3FE996-59A0-976A-F8B0-C9D0E9C814EF}"/>
                    </a:ext>
                  </a:extLst>
                </p14:cNvPr>
                <p14:cNvContentPartPr/>
                <p14:nvPr/>
              </p14:nvContentPartPr>
              <p14:xfrm>
                <a:off x="2787480" y="838080"/>
                <a:ext cx="75600" cy="177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B3FE996-59A0-976A-F8B0-C9D0E9C814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78480" y="829080"/>
                  <a:ext cx="93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F86B890-E1E4-1F62-CB91-9DF6D20D84A9}"/>
                    </a:ext>
                  </a:extLst>
                </p14:cNvPr>
                <p14:cNvContentPartPr/>
                <p14:nvPr/>
              </p14:nvContentPartPr>
              <p14:xfrm>
                <a:off x="2765520" y="899280"/>
                <a:ext cx="129240" cy="3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F86B890-E1E4-1F62-CB91-9DF6D20D84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56880" y="890280"/>
                  <a:ext cx="1468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F587527-54BE-769C-92A9-AF08EB0077F7}"/>
              </a:ext>
            </a:extLst>
          </p:cNvPr>
          <p:cNvGrpSpPr/>
          <p:nvPr/>
        </p:nvGrpSpPr>
        <p:grpSpPr>
          <a:xfrm>
            <a:off x="273960" y="1576440"/>
            <a:ext cx="595080" cy="1129680"/>
            <a:chOff x="273960" y="1576440"/>
            <a:chExt cx="595080" cy="11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A1C5BF-4E74-2E05-831E-BB54A8206286}"/>
                    </a:ext>
                  </a:extLst>
                </p14:cNvPr>
                <p14:cNvContentPartPr/>
                <p14:nvPr/>
              </p14:nvContentPartPr>
              <p14:xfrm>
                <a:off x="273960" y="1609920"/>
                <a:ext cx="69120" cy="1050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A1C5BF-4E74-2E05-831E-BB54A82062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5320" y="1600920"/>
                  <a:ext cx="86760" cy="10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D783813-6A4D-B4B6-DFD4-67E2EAEBA5A7}"/>
                    </a:ext>
                  </a:extLst>
                </p14:cNvPr>
                <p14:cNvContentPartPr/>
                <p14:nvPr/>
              </p14:nvContentPartPr>
              <p14:xfrm>
                <a:off x="289800" y="1576440"/>
                <a:ext cx="579240" cy="1129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D783813-6A4D-B4B6-DFD4-67E2EAEBA5A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1160" y="1567800"/>
                  <a:ext cx="596880" cy="11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C1B246-DD4E-E0D1-74B8-2D3C2E8A55F2}"/>
                    </a:ext>
                  </a:extLst>
                </p14:cNvPr>
                <p14:cNvContentPartPr/>
                <p14:nvPr/>
              </p14:nvContentPartPr>
              <p14:xfrm>
                <a:off x="322560" y="1881720"/>
                <a:ext cx="471240" cy="23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C1B246-DD4E-E0D1-74B8-2D3C2E8A55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3560" y="1872720"/>
                  <a:ext cx="4888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40E274-F52F-3A3B-0734-C133F9314317}"/>
              </a:ext>
            </a:extLst>
          </p:cNvPr>
          <p:cNvGrpSpPr/>
          <p:nvPr/>
        </p:nvGrpSpPr>
        <p:grpSpPr>
          <a:xfrm>
            <a:off x="4821840" y="43560"/>
            <a:ext cx="824760" cy="515520"/>
            <a:chOff x="4821840" y="43560"/>
            <a:chExt cx="824760" cy="51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90AE40-C30A-E589-AAFF-416A4276C905}"/>
                    </a:ext>
                  </a:extLst>
                </p14:cNvPr>
                <p14:cNvContentPartPr/>
                <p14:nvPr/>
              </p14:nvContentPartPr>
              <p14:xfrm>
                <a:off x="4821840" y="213120"/>
                <a:ext cx="115920" cy="320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90AE40-C30A-E589-AAFF-416A4276C90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13200" y="204120"/>
                  <a:ext cx="133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79DC9C-FF7D-E4EB-E821-6F561A22DA0C}"/>
                    </a:ext>
                  </a:extLst>
                </p14:cNvPr>
                <p14:cNvContentPartPr/>
                <p14:nvPr/>
              </p14:nvContentPartPr>
              <p14:xfrm>
                <a:off x="5077080" y="297000"/>
                <a:ext cx="28080" cy="136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79DC9C-FF7D-E4EB-E821-6F561A22DA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68440" y="288000"/>
                  <a:ext cx="45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EAE237-7324-9115-84E7-122BAECDC485}"/>
                    </a:ext>
                  </a:extLst>
                </p14:cNvPr>
                <p14:cNvContentPartPr/>
                <p14:nvPr/>
              </p14:nvContentPartPr>
              <p14:xfrm>
                <a:off x="5182560" y="329760"/>
                <a:ext cx="72360" cy="155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EAE237-7324-9115-84E7-122BAECDC4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73920" y="320760"/>
                  <a:ext cx="90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9BC6F6D-4922-2D96-C89D-363AF7C356AE}"/>
                    </a:ext>
                  </a:extLst>
                </p14:cNvPr>
                <p14:cNvContentPartPr/>
                <p14:nvPr/>
              </p14:nvContentPartPr>
              <p14:xfrm>
                <a:off x="5196240" y="318960"/>
                <a:ext cx="114120" cy="38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9BC6F6D-4922-2D96-C89D-363AF7C356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87600" y="310320"/>
                  <a:ext cx="131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A2A376-72ED-1347-5AB4-6F1354506166}"/>
                    </a:ext>
                  </a:extLst>
                </p14:cNvPr>
                <p14:cNvContentPartPr/>
                <p14:nvPr/>
              </p14:nvContentPartPr>
              <p14:xfrm>
                <a:off x="5333040" y="266400"/>
                <a:ext cx="124920" cy="292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8A2A376-72ED-1347-5AB4-6F135450616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24400" y="257400"/>
                  <a:ext cx="142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137B1B-20E3-5E2D-F4C1-03C58BB2C11D}"/>
                    </a:ext>
                  </a:extLst>
                </p14:cNvPr>
                <p14:cNvContentPartPr/>
                <p14:nvPr/>
              </p14:nvContentPartPr>
              <p14:xfrm>
                <a:off x="5082120" y="339120"/>
                <a:ext cx="192240" cy="219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137B1B-20E3-5E2D-F4C1-03C58BB2C1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73120" y="330480"/>
                  <a:ext cx="209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CDB911A-231C-6E4F-2181-C28BAAAF22B0}"/>
                    </a:ext>
                  </a:extLst>
                </p14:cNvPr>
                <p14:cNvContentPartPr/>
                <p14:nvPr/>
              </p14:nvContentPartPr>
              <p14:xfrm>
                <a:off x="4980960" y="43560"/>
                <a:ext cx="164160" cy="184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CDB911A-231C-6E4F-2181-C28BAAAF22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71960" y="34560"/>
                  <a:ext cx="181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82FD5F3-324E-3BA0-AEF8-264037EAC9A8}"/>
                    </a:ext>
                  </a:extLst>
                </p14:cNvPr>
                <p14:cNvContentPartPr/>
                <p14:nvPr/>
              </p14:nvContentPartPr>
              <p14:xfrm>
                <a:off x="5242680" y="83520"/>
                <a:ext cx="53640" cy="141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82FD5F3-324E-3BA0-AEF8-264037EAC9A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33680" y="74520"/>
                  <a:ext cx="71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17B62D7-5477-4A94-8155-F1C2180B7DF8}"/>
                    </a:ext>
                  </a:extLst>
                </p14:cNvPr>
                <p14:cNvContentPartPr/>
                <p14:nvPr/>
              </p14:nvContentPartPr>
              <p14:xfrm>
                <a:off x="5356440" y="209160"/>
                <a:ext cx="9360" cy="27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17B62D7-5477-4A94-8155-F1C2180B7D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47800" y="200160"/>
                  <a:ext cx="27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76C6223-9677-E558-AEFC-D6C8B0FD92CD}"/>
                    </a:ext>
                  </a:extLst>
                </p14:cNvPr>
                <p14:cNvContentPartPr/>
                <p14:nvPr/>
              </p14:nvContentPartPr>
              <p14:xfrm>
                <a:off x="5462280" y="111600"/>
                <a:ext cx="122400" cy="110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76C6223-9677-E558-AEFC-D6C8B0FD92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53640" y="102960"/>
                  <a:ext cx="140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F0F931-E5B7-EC3E-FA24-59AAEDF90DF4}"/>
                    </a:ext>
                  </a:extLst>
                </p14:cNvPr>
                <p14:cNvContentPartPr/>
                <p14:nvPr/>
              </p14:nvContentPartPr>
              <p14:xfrm>
                <a:off x="5599800" y="91080"/>
                <a:ext cx="46800" cy="144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F0F931-E5B7-EC3E-FA24-59AAEDF90D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90800" y="82080"/>
                  <a:ext cx="644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78701D9-ABAB-2F36-C077-1CC0941BAE70}"/>
                  </a:ext>
                </a:extLst>
              </p14:cNvPr>
              <p14:cNvContentPartPr/>
              <p14:nvPr/>
            </p14:nvContentPartPr>
            <p14:xfrm>
              <a:off x="7474680" y="2666880"/>
              <a:ext cx="648720" cy="615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78701D9-ABAB-2F36-C077-1CC0941BAE7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66040" y="2657880"/>
                <a:ext cx="66636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D94EC386-E184-A903-C982-D80A70D5E0E3}"/>
              </a:ext>
            </a:extLst>
          </p:cNvPr>
          <p:cNvGrpSpPr/>
          <p:nvPr/>
        </p:nvGrpSpPr>
        <p:grpSpPr>
          <a:xfrm>
            <a:off x="6514560" y="144360"/>
            <a:ext cx="993600" cy="365400"/>
            <a:chOff x="6514560" y="144360"/>
            <a:chExt cx="993600" cy="36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C4195F-161B-724D-E2A5-473052FACDB6}"/>
                    </a:ext>
                  </a:extLst>
                </p14:cNvPr>
                <p14:cNvContentPartPr/>
                <p14:nvPr/>
              </p14:nvContentPartPr>
              <p14:xfrm>
                <a:off x="6559560" y="156240"/>
                <a:ext cx="120960" cy="211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C4195F-161B-724D-E2A5-473052FACDB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50560" y="147240"/>
                  <a:ext cx="138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42F93F4-2C76-E597-9645-CD4C661278E6}"/>
                    </a:ext>
                  </a:extLst>
                </p14:cNvPr>
                <p14:cNvContentPartPr/>
                <p14:nvPr/>
              </p14:nvContentPartPr>
              <p14:xfrm>
                <a:off x="6514560" y="265680"/>
                <a:ext cx="340920" cy="244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42F93F4-2C76-E597-9645-CD4C661278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05920" y="256680"/>
                  <a:ext cx="358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498790-614B-0B3F-B80C-B6202266E79A}"/>
                    </a:ext>
                  </a:extLst>
                </p14:cNvPr>
                <p14:cNvContentPartPr/>
                <p14:nvPr/>
              </p14:nvContentPartPr>
              <p14:xfrm>
                <a:off x="6965280" y="174960"/>
                <a:ext cx="75600" cy="268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498790-614B-0B3F-B80C-B6202266E79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56280" y="165960"/>
                  <a:ext cx="93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14C3FA-759F-946D-B518-06AA1975487C}"/>
                    </a:ext>
                  </a:extLst>
                </p14:cNvPr>
                <p14:cNvContentPartPr/>
                <p14:nvPr/>
              </p14:nvContentPartPr>
              <p14:xfrm>
                <a:off x="6979320" y="220680"/>
                <a:ext cx="259200" cy="137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14C3FA-759F-946D-B518-06AA197548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70320" y="211680"/>
                  <a:ext cx="276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255AA9-BF92-DD7D-6FFC-D70FAF4658E5}"/>
                    </a:ext>
                  </a:extLst>
                </p14:cNvPr>
                <p14:cNvContentPartPr/>
                <p14:nvPr/>
              </p14:nvContentPartPr>
              <p14:xfrm>
                <a:off x="7351200" y="144360"/>
                <a:ext cx="156960" cy="283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255AA9-BF92-DD7D-6FFC-D70FAF4658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42560" y="135720"/>
                  <a:ext cx="17460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FEB16BA-71C8-D575-FE94-21389AE60F59}"/>
              </a:ext>
            </a:extLst>
          </p:cNvPr>
          <p:cNvGrpSpPr/>
          <p:nvPr/>
        </p:nvGrpSpPr>
        <p:grpSpPr>
          <a:xfrm>
            <a:off x="7680240" y="121680"/>
            <a:ext cx="930960" cy="289080"/>
            <a:chOff x="7680240" y="121680"/>
            <a:chExt cx="93096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3171670-F7F7-2760-C699-14CB64CB4613}"/>
                    </a:ext>
                  </a:extLst>
                </p14:cNvPr>
                <p14:cNvContentPartPr/>
                <p14:nvPr/>
              </p14:nvContentPartPr>
              <p14:xfrm>
                <a:off x="7680240" y="158040"/>
                <a:ext cx="15840" cy="54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3171670-F7F7-2760-C699-14CB64CB46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71600" y="149400"/>
                  <a:ext cx="33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EC4C9B4-F96E-75E5-CEAC-1465A4A5C64B}"/>
                    </a:ext>
                  </a:extLst>
                </p14:cNvPr>
                <p14:cNvContentPartPr/>
                <p14:nvPr/>
              </p14:nvContentPartPr>
              <p14:xfrm>
                <a:off x="7733880" y="169920"/>
                <a:ext cx="8280" cy="4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EC4C9B4-F96E-75E5-CEAC-1465A4A5C64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25240" y="160920"/>
                  <a:ext cx="25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4E2F934-1B80-A595-8CF9-178F866A5479}"/>
                    </a:ext>
                  </a:extLst>
                </p14:cNvPr>
                <p14:cNvContentPartPr/>
                <p14:nvPr/>
              </p14:nvContentPartPr>
              <p14:xfrm>
                <a:off x="7860960" y="190080"/>
                <a:ext cx="120960" cy="161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4E2F934-1B80-A595-8CF9-178F866A547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52320" y="181440"/>
                  <a:ext cx="138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16B090B-7052-BC0F-25FB-399006883FBB}"/>
                    </a:ext>
                  </a:extLst>
                </p14:cNvPr>
                <p14:cNvContentPartPr/>
                <p14:nvPr/>
              </p14:nvContentPartPr>
              <p14:xfrm>
                <a:off x="8047440" y="182520"/>
                <a:ext cx="23760" cy="151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16B090B-7052-BC0F-25FB-399006883F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38800" y="173520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66E5FE3-E9BF-4FF4-3038-BA5025BA953F}"/>
                    </a:ext>
                  </a:extLst>
                </p14:cNvPr>
                <p14:cNvContentPartPr/>
                <p14:nvPr/>
              </p14:nvContentPartPr>
              <p14:xfrm>
                <a:off x="8030880" y="217440"/>
                <a:ext cx="236160" cy="109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66E5FE3-E9BF-4FF4-3038-BA5025BA953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22240" y="208800"/>
                  <a:ext cx="253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0D3B6FC-EDD4-BF10-A6A9-EDB5783EE48A}"/>
                    </a:ext>
                  </a:extLst>
                </p14:cNvPr>
                <p14:cNvContentPartPr/>
                <p14:nvPr/>
              </p14:nvContentPartPr>
              <p14:xfrm>
                <a:off x="8367840" y="129240"/>
                <a:ext cx="37080" cy="98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0D3B6FC-EDD4-BF10-A6A9-EDB5783EE48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58840" y="120240"/>
                  <a:ext cx="54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B62B587-F143-CD5F-971C-D1B265655A7E}"/>
                    </a:ext>
                  </a:extLst>
                </p14:cNvPr>
                <p14:cNvContentPartPr/>
                <p14:nvPr/>
              </p14:nvContentPartPr>
              <p14:xfrm>
                <a:off x="8434800" y="174600"/>
                <a:ext cx="12600" cy="44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B62B587-F143-CD5F-971C-D1B265655A7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26160" y="165600"/>
                  <a:ext cx="30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D65DE64-7E35-2FB7-4F72-8C4F2AD1A697}"/>
                    </a:ext>
                  </a:extLst>
                </p14:cNvPr>
                <p14:cNvContentPartPr/>
                <p14:nvPr/>
              </p14:nvContentPartPr>
              <p14:xfrm>
                <a:off x="8496720" y="121680"/>
                <a:ext cx="114480" cy="289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D65DE64-7E35-2FB7-4F72-8C4F2AD1A6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88080" y="112680"/>
                  <a:ext cx="13212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F9FF8A-0A44-E46F-F764-0D2B28A9EA58}"/>
              </a:ext>
            </a:extLst>
          </p:cNvPr>
          <p:cNvGrpSpPr/>
          <p:nvPr/>
        </p:nvGrpSpPr>
        <p:grpSpPr>
          <a:xfrm>
            <a:off x="3801960" y="866160"/>
            <a:ext cx="681840" cy="378000"/>
            <a:chOff x="3801960" y="866160"/>
            <a:chExt cx="68184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186F8C-2370-5971-EA9C-781B4A15EBE2}"/>
                    </a:ext>
                  </a:extLst>
                </p14:cNvPr>
                <p14:cNvContentPartPr/>
                <p14:nvPr/>
              </p14:nvContentPartPr>
              <p14:xfrm>
                <a:off x="3846960" y="866160"/>
                <a:ext cx="122040" cy="217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186F8C-2370-5971-EA9C-781B4A15EB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38320" y="857520"/>
                  <a:ext cx="139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3FB05B9-2EAC-417B-4F0C-F5DC64695565}"/>
                    </a:ext>
                  </a:extLst>
                </p14:cNvPr>
                <p14:cNvContentPartPr/>
                <p14:nvPr/>
              </p14:nvContentPartPr>
              <p14:xfrm>
                <a:off x="3801960" y="959760"/>
                <a:ext cx="336240" cy="284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3FB05B9-2EAC-417B-4F0C-F5DC6469556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93320" y="950760"/>
                  <a:ext cx="353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E37B190-4486-B19E-D435-F6DDB9C496F7}"/>
                    </a:ext>
                  </a:extLst>
                </p14:cNvPr>
                <p14:cNvContentPartPr/>
                <p14:nvPr/>
              </p14:nvContentPartPr>
              <p14:xfrm>
                <a:off x="4228200" y="934200"/>
                <a:ext cx="39600" cy="238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E37B190-4486-B19E-D435-F6DDB9C496F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19560" y="925200"/>
                  <a:ext cx="57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9277A31-5F1C-794E-6CAD-2575B0B238BF}"/>
                    </a:ext>
                  </a:extLst>
                </p14:cNvPr>
                <p14:cNvContentPartPr/>
                <p14:nvPr/>
              </p14:nvContentPartPr>
              <p14:xfrm>
                <a:off x="4263120" y="912960"/>
                <a:ext cx="220680" cy="137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9277A31-5F1C-794E-6CAD-2575B0B238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54480" y="904320"/>
                  <a:ext cx="23832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5E7BB34-29A0-D402-89CA-78752D178640}"/>
                  </a:ext>
                </a:extLst>
              </p14:cNvPr>
              <p14:cNvContentPartPr/>
              <p14:nvPr/>
            </p14:nvContentPartPr>
            <p14:xfrm>
              <a:off x="4647600" y="837720"/>
              <a:ext cx="69480" cy="2980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5E7BB34-29A0-D402-89CA-78752D17864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38600" y="828720"/>
                <a:ext cx="87120" cy="3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74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440FF-E7F8-8DB4-7B97-CE064E0D8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50" y="204186"/>
            <a:ext cx="10856650" cy="5972777"/>
          </a:xfrm>
        </p:spPr>
        <p:txBody>
          <a:bodyPr/>
          <a:lstStyle/>
          <a:p>
            <a:r>
              <a:rPr lang="en-US" dirty="0"/>
              <a:t>13.let a=“1” b=“2” execute c=</a:t>
            </a:r>
            <a:r>
              <a:rPr lang="en-US" dirty="0" err="1"/>
              <a:t>a+b</a:t>
            </a:r>
            <a:r>
              <a:rPr lang="en-US" dirty="0"/>
              <a:t> and print c</a:t>
            </a:r>
          </a:p>
          <a:p>
            <a:r>
              <a:rPr lang="en-US" dirty="0"/>
              <a:t>14. From d=ABCDEFGH print only the substring DEF</a:t>
            </a:r>
          </a:p>
          <a:p>
            <a:r>
              <a:rPr lang="en-US" dirty="0"/>
              <a:t>15.What is the output of print(“\\”), print(“\\\”)</a:t>
            </a:r>
          </a:p>
          <a:p>
            <a:r>
              <a:rPr lang="en-US" dirty="0"/>
              <a:t>16. Consider the var g, and find the first index of the sub-string “snow”</a:t>
            </a:r>
          </a:p>
          <a:p>
            <a:pPr marL="0" indent="0">
              <a:buNone/>
            </a:pPr>
            <a:r>
              <a:rPr lang="en-US" dirty="0"/>
              <a:t> g = "Mary had a little lamb Little lamb, little lamb Mary had a little lamb Its fleece was white as snow And everywhere that Mary went Mary went, Mary went Everywhere that Mary went The lamb was sure to go“</a:t>
            </a:r>
          </a:p>
          <a:p>
            <a:pPr marL="0" indent="0">
              <a:buNone/>
            </a:pPr>
            <a:r>
              <a:rPr lang="en-US" dirty="0"/>
              <a:t>17. In the g string replace every occurrence of Mary by Bob</a:t>
            </a:r>
          </a:p>
          <a:p>
            <a:pPr marL="0" indent="0">
              <a:buNone/>
            </a:pPr>
            <a:r>
              <a:rPr lang="en-US" dirty="0"/>
              <a:t>18 Let a=[23,45,34,56,67,78,78,89,56,45,12]</a:t>
            </a:r>
          </a:p>
          <a:p>
            <a:pPr marL="0" indent="0">
              <a:buNone/>
            </a:pPr>
            <a:r>
              <a:rPr lang="en-US" dirty="0"/>
              <a:t>Print the elements from the 5</a:t>
            </a:r>
            <a:r>
              <a:rPr lang="en-US" baseline="30000" dirty="0"/>
              <a:t>th</a:t>
            </a:r>
            <a:r>
              <a:rPr lang="en-US" dirty="0"/>
              <a:t> location to the end using sequence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254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DF4-9941-4EFE-C83D-DF0BC780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File in Python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B386-D3BB-683B-E256-469AA4356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8" y="1326860"/>
            <a:ext cx="10515600" cy="43513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this section we will use Python’s </a:t>
            </a:r>
            <a:r>
              <a:rPr lang="en-IN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built-in open functi</a:t>
            </a:r>
            <a:r>
              <a:rPr lang="en-IN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on to </a:t>
            </a:r>
            <a:r>
              <a:rPr lang="en-IN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create a file object </a:t>
            </a: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and 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obtain the data from a txt file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will use Python’s open function to get a file object.</a:t>
            </a:r>
          </a:p>
          <a:p>
            <a:pPr algn="l">
              <a:buFont typeface="+mj-lt"/>
              <a:buAutoNum type="arabicPeriod"/>
            </a:pPr>
            <a:endParaRPr lang="en-IN" b="1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</a:t>
            </a:r>
            <a:r>
              <a:rPr lang="en-IN" b="0" i="0" u="sng" dirty="0">
                <a:solidFill>
                  <a:srgbClr val="0074B5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can apply a method to that object to read data </a:t>
            </a: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from the file.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ED423-57A6-A3E7-C42B-33B67B98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91" y="2058724"/>
            <a:ext cx="1884651" cy="1763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9A009-5EF6-E743-23C1-486514A3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84183"/>
            <a:ext cx="5419821" cy="17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02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F31D-F710-BAFE-F544-39D40D2C0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84" y="250261"/>
            <a:ext cx="10515600" cy="43513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open the file Example1 ". txt" as follows 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use the open function.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first argument is the file path.</a:t>
            </a:r>
          </a:p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This is made up of the file name and the file directory.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second parameter is the mode; common values used include 'r' for reading, 'w' for writing </a:t>
            </a: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and 'a' for appending.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will use ‘r’ for reading.</a:t>
            </a:r>
          </a:p>
          <a:p>
            <a:pPr algn="l">
              <a:buFont typeface="+mj-lt"/>
              <a:buAutoNum type="arabicPeriod"/>
            </a:pPr>
            <a:endParaRPr lang="en-IN" b="0" i="0" u="sng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D3278-6961-88A3-8323-50E8A428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97" y="3699120"/>
            <a:ext cx="6837515" cy="240259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694D-63BE-2A94-FDFE-D1773D08095C}"/>
              </a:ext>
            </a:extLst>
          </p:cNvPr>
          <p:cNvGrpSpPr/>
          <p:nvPr/>
        </p:nvGrpSpPr>
        <p:grpSpPr>
          <a:xfrm>
            <a:off x="7639951" y="859953"/>
            <a:ext cx="4478040" cy="1852560"/>
            <a:chOff x="7639951" y="859953"/>
            <a:chExt cx="4478040" cy="18525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B5F02FA-50DA-EA59-CF3F-15C727E14A31}"/>
                    </a:ext>
                  </a:extLst>
                </p14:cNvPr>
                <p14:cNvContentPartPr/>
                <p14:nvPr/>
              </p14:nvContentPartPr>
              <p14:xfrm>
                <a:off x="7639951" y="905673"/>
                <a:ext cx="343440" cy="278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B5F02FA-50DA-EA59-CF3F-15C727E14A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03951" y="690033"/>
                  <a:ext cx="41508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6F5C5B-C96A-F4AF-66EF-147328E6FD2A}"/>
                    </a:ext>
                  </a:extLst>
                </p14:cNvPr>
                <p14:cNvContentPartPr/>
                <p14:nvPr/>
              </p14:nvContentPartPr>
              <p14:xfrm>
                <a:off x="8246911" y="1126713"/>
                <a:ext cx="125280" cy="176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6F5C5B-C96A-F4AF-66EF-147328E6FD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10911" y="911073"/>
                  <a:ext cx="19692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38579D-AA2C-A52F-6EA4-5BE4EB3EC437}"/>
                    </a:ext>
                  </a:extLst>
                </p14:cNvPr>
                <p14:cNvContentPartPr/>
                <p14:nvPr/>
              </p14:nvContentPartPr>
              <p14:xfrm>
                <a:off x="8610511" y="895953"/>
                <a:ext cx="365760" cy="205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38579D-AA2C-A52F-6EA4-5BE4EB3EC4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74511" y="679953"/>
                  <a:ext cx="43740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82B3AF-4A14-FF40-C6A9-77398288DDED}"/>
                    </a:ext>
                  </a:extLst>
                </p14:cNvPr>
                <p14:cNvContentPartPr/>
                <p14:nvPr/>
              </p14:nvContentPartPr>
              <p14:xfrm>
                <a:off x="9214951" y="1062993"/>
                <a:ext cx="9720" cy="134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82B3AF-4A14-FF40-C6A9-77398288DD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78951" y="847353"/>
                  <a:ext cx="813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6E5CD0-44F3-F9D0-A4D3-49F100DB76FB}"/>
                    </a:ext>
                  </a:extLst>
                </p14:cNvPr>
                <p14:cNvContentPartPr/>
                <p14:nvPr/>
              </p14:nvContentPartPr>
              <p14:xfrm>
                <a:off x="9500431" y="859953"/>
                <a:ext cx="529920" cy="171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6E5CD0-44F3-F9D0-A4D3-49F100DB76F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64431" y="643953"/>
                  <a:ext cx="60156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086580-C32F-8A5A-B3FE-AF968728E318}"/>
                    </a:ext>
                  </a:extLst>
                </p14:cNvPr>
                <p14:cNvContentPartPr/>
                <p14:nvPr/>
              </p14:nvContentPartPr>
              <p14:xfrm>
                <a:off x="8992111" y="1446753"/>
                <a:ext cx="27720" cy="230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086580-C32F-8A5A-B3FE-AF968728E31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56471" y="1231113"/>
                  <a:ext cx="9936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9BA826-D1E9-C7D6-A80B-4E225A4B674E}"/>
                    </a:ext>
                  </a:extLst>
                </p14:cNvPr>
                <p14:cNvContentPartPr/>
                <p14:nvPr/>
              </p14:nvContentPartPr>
              <p14:xfrm>
                <a:off x="8939191" y="1393113"/>
                <a:ext cx="212760" cy="98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9BA826-D1E9-C7D6-A80B-4E225A4B674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03551" y="1177113"/>
                  <a:ext cx="2844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16F734-E86D-FFDD-D4E0-64EF1C4A0B11}"/>
                    </a:ext>
                  </a:extLst>
                </p14:cNvPr>
                <p14:cNvContentPartPr/>
                <p14:nvPr/>
              </p14:nvContentPartPr>
              <p14:xfrm>
                <a:off x="8970871" y="1547193"/>
                <a:ext cx="155160" cy="47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16F734-E86D-FFDD-D4E0-64EF1C4A0B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35231" y="1331193"/>
                  <a:ext cx="2268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D62DB0-5769-5122-2263-BB9813392D48}"/>
                    </a:ext>
                  </a:extLst>
                </p14:cNvPr>
                <p14:cNvContentPartPr/>
                <p14:nvPr/>
              </p14:nvContentPartPr>
              <p14:xfrm>
                <a:off x="9222871" y="1491393"/>
                <a:ext cx="40320" cy="158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D62DB0-5769-5122-2263-BB9813392D4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87231" y="1275393"/>
                  <a:ext cx="11196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64E8C8-5E25-DC87-B28B-EDDD1FC8E463}"/>
                    </a:ext>
                  </a:extLst>
                </p14:cNvPr>
                <p14:cNvContentPartPr/>
                <p14:nvPr/>
              </p14:nvContentPartPr>
              <p14:xfrm>
                <a:off x="9282271" y="1417593"/>
                <a:ext cx="3960" cy="38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64E8C8-5E25-DC87-B28B-EDDD1FC8E4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46271" y="1201593"/>
                  <a:ext cx="756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446773-8593-42A4-F4A8-F252F351298F}"/>
                    </a:ext>
                  </a:extLst>
                </p14:cNvPr>
                <p14:cNvContentPartPr/>
                <p14:nvPr/>
              </p14:nvContentPartPr>
              <p14:xfrm>
                <a:off x="9365071" y="1313553"/>
                <a:ext cx="236160" cy="286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446773-8593-42A4-F4A8-F252F351298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29071" y="1097553"/>
                  <a:ext cx="30780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AF5CFD-858D-314F-661F-E28AD11AD298}"/>
                    </a:ext>
                  </a:extLst>
                </p14:cNvPr>
                <p14:cNvContentPartPr/>
                <p14:nvPr/>
              </p14:nvContentPartPr>
              <p14:xfrm>
                <a:off x="9711751" y="1322193"/>
                <a:ext cx="5760" cy="251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AF5CFD-858D-314F-661F-E28AD11AD2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6111" y="1106553"/>
                  <a:ext cx="7740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5B16E5-1CA4-1610-4928-6B40152A7A22}"/>
                    </a:ext>
                  </a:extLst>
                </p14:cNvPr>
                <p14:cNvContentPartPr/>
                <p14:nvPr/>
              </p14:nvContentPartPr>
              <p14:xfrm>
                <a:off x="9850351" y="1378353"/>
                <a:ext cx="162720" cy="33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5B16E5-1CA4-1610-4928-6B40152A7A2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14711" y="1162713"/>
                  <a:ext cx="2343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3750BD5-AD21-24C3-C3CE-992E5527BF22}"/>
                    </a:ext>
                  </a:extLst>
                </p14:cNvPr>
                <p14:cNvContentPartPr/>
                <p14:nvPr/>
              </p14:nvContentPartPr>
              <p14:xfrm>
                <a:off x="9908311" y="1464393"/>
                <a:ext cx="143640" cy="28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3750BD5-AD21-24C3-C3CE-992E5527BF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72671" y="1248753"/>
                  <a:ext cx="2152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4AA2775-F0BF-58AC-4FD1-17C7F572E18C}"/>
                    </a:ext>
                  </a:extLst>
                </p14:cNvPr>
                <p14:cNvContentPartPr/>
                <p14:nvPr/>
              </p14:nvContentPartPr>
              <p14:xfrm>
                <a:off x="10243471" y="1330833"/>
                <a:ext cx="189360" cy="241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4AA2775-F0BF-58AC-4FD1-17C7F572E18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07831" y="1114833"/>
                  <a:ext cx="2610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797AD2-D79A-5DDB-0091-C10B133848F2}"/>
                    </a:ext>
                  </a:extLst>
                </p14:cNvPr>
                <p14:cNvContentPartPr/>
                <p14:nvPr/>
              </p14:nvContentPartPr>
              <p14:xfrm>
                <a:off x="10527871" y="1327233"/>
                <a:ext cx="43920" cy="459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797AD2-D79A-5DDB-0091-C10B133848F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92231" y="1111593"/>
                  <a:ext cx="11556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E04B967-1734-A367-8C28-86D3000A6707}"/>
                    </a:ext>
                  </a:extLst>
                </p14:cNvPr>
                <p14:cNvContentPartPr/>
                <p14:nvPr/>
              </p14:nvContentPartPr>
              <p14:xfrm>
                <a:off x="10501951" y="1400313"/>
                <a:ext cx="204480" cy="127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E04B967-1734-A367-8C28-86D3000A670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466311" y="1184673"/>
                  <a:ext cx="27612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B2C06D6-BA57-5152-D3A8-8871FB47D0C8}"/>
                    </a:ext>
                  </a:extLst>
                </p14:cNvPr>
                <p14:cNvContentPartPr/>
                <p14:nvPr/>
              </p14:nvContentPartPr>
              <p14:xfrm>
                <a:off x="10731271" y="1349553"/>
                <a:ext cx="393480" cy="216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B2C06D6-BA57-5152-D3A8-8871FB47D0C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95631" y="1133913"/>
                  <a:ext cx="46512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F31DEE-4CDF-D205-8E77-3E82E303F057}"/>
                    </a:ext>
                  </a:extLst>
                </p14:cNvPr>
                <p14:cNvContentPartPr/>
                <p14:nvPr/>
              </p14:nvContentPartPr>
              <p14:xfrm>
                <a:off x="11175871" y="1211673"/>
                <a:ext cx="172440" cy="422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F31DEE-4CDF-D205-8E77-3E82E303F05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139871" y="996033"/>
                  <a:ext cx="244080" cy="8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BD817B9-4954-A218-A986-8B55D110FC61}"/>
                    </a:ext>
                  </a:extLst>
                </p14:cNvPr>
                <p14:cNvContentPartPr/>
                <p14:nvPr/>
              </p14:nvContentPartPr>
              <p14:xfrm>
                <a:off x="11354431" y="1293753"/>
                <a:ext cx="124920" cy="108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BD817B9-4954-A218-A986-8B55D110FC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318431" y="1078113"/>
                  <a:ext cx="1965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AC5BCB-C73D-C552-6BB4-652D124E63FD}"/>
                    </a:ext>
                  </a:extLst>
                </p14:cNvPr>
                <p14:cNvContentPartPr/>
                <p14:nvPr/>
              </p14:nvContentPartPr>
              <p14:xfrm>
                <a:off x="11540551" y="1481673"/>
                <a:ext cx="248040" cy="36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AC5BCB-C73D-C552-6BB4-652D124E63F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504551" y="1265673"/>
                  <a:ext cx="3196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4744A7-75AB-DE4E-9639-9C1123C7B39E}"/>
                    </a:ext>
                  </a:extLst>
                </p14:cNvPr>
                <p14:cNvContentPartPr/>
                <p14:nvPr/>
              </p14:nvContentPartPr>
              <p14:xfrm>
                <a:off x="11833591" y="1452153"/>
                <a:ext cx="3960" cy="12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4744A7-75AB-DE4E-9639-9C1123C7B39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797951" y="1236153"/>
                  <a:ext cx="756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BC2A805-6F89-1083-E56C-4099F8ED1AA0}"/>
                    </a:ext>
                  </a:extLst>
                </p14:cNvPr>
                <p14:cNvContentPartPr/>
                <p14:nvPr/>
              </p14:nvContentPartPr>
              <p14:xfrm>
                <a:off x="11939791" y="1286913"/>
                <a:ext cx="95760" cy="195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BC2A805-6F89-1083-E56C-4099F8ED1A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904151" y="1071273"/>
                  <a:ext cx="16740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4C5F3A7-F8E8-37D2-DCA3-8D717E70A154}"/>
                    </a:ext>
                  </a:extLst>
                </p14:cNvPr>
                <p14:cNvContentPartPr/>
                <p14:nvPr/>
              </p14:nvContentPartPr>
              <p14:xfrm>
                <a:off x="11918551" y="1321833"/>
                <a:ext cx="199440" cy="36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4C5F3A7-F8E8-37D2-DCA3-8D717E70A1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82911" y="1106193"/>
                  <a:ext cx="2710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31447D-E085-4A78-DED4-4222C085B5EA}"/>
                    </a:ext>
                  </a:extLst>
                </p14:cNvPr>
                <p14:cNvContentPartPr/>
                <p14:nvPr/>
              </p14:nvContentPartPr>
              <p14:xfrm>
                <a:off x="11718391" y="1704513"/>
                <a:ext cx="103320" cy="129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31447D-E085-4A78-DED4-4222C085B5E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682391" y="1488513"/>
                  <a:ext cx="1749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2F3EB6-48B5-7A3F-FB7E-CB1CA94E1A82}"/>
                    </a:ext>
                  </a:extLst>
                </p14:cNvPr>
                <p14:cNvContentPartPr/>
                <p14:nvPr/>
              </p14:nvContentPartPr>
              <p14:xfrm>
                <a:off x="11673391" y="1676073"/>
                <a:ext cx="169200" cy="208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2F3EB6-48B5-7A3F-FB7E-CB1CA94E1A8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637751" y="1460073"/>
                  <a:ext cx="2408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2D3701-0286-D686-17EF-BD8FA4D31737}"/>
                    </a:ext>
                  </a:extLst>
                </p14:cNvPr>
                <p14:cNvContentPartPr/>
                <p14:nvPr/>
              </p14:nvContentPartPr>
              <p14:xfrm>
                <a:off x="11868151" y="1613433"/>
                <a:ext cx="117000" cy="234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2D3701-0286-D686-17EF-BD8FA4D3173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832511" y="1397433"/>
                  <a:ext cx="1886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2FA0CBF-8D96-FA6D-5009-4F78A169A5AD}"/>
                    </a:ext>
                  </a:extLst>
                </p14:cNvPr>
                <p14:cNvContentPartPr/>
                <p14:nvPr/>
              </p14:nvContentPartPr>
              <p14:xfrm>
                <a:off x="11863111" y="1690473"/>
                <a:ext cx="102600" cy="14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2FA0CBF-8D96-FA6D-5009-4F78A169A5A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827111" y="1474833"/>
                  <a:ext cx="1742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6BEB272-9AAC-C1B2-FEAF-54BDDA7F6D4C}"/>
                    </a:ext>
                  </a:extLst>
                </p14:cNvPr>
                <p14:cNvContentPartPr/>
                <p14:nvPr/>
              </p14:nvContentPartPr>
              <p14:xfrm>
                <a:off x="12054991" y="1551513"/>
                <a:ext cx="18360" cy="107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6BEB272-9AAC-C1B2-FEAF-54BDDA7F6D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2019351" y="1335513"/>
                  <a:ext cx="900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B24675-2EEC-F0CB-C505-402C1351F99C}"/>
                    </a:ext>
                  </a:extLst>
                </p14:cNvPr>
                <p14:cNvContentPartPr/>
                <p14:nvPr/>
              </p14:nvContentPartPr>
              <p14:xfrm>
                <a:off x="12029431" y="1863993"/>
                <a:ext cx="71640" cy="153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B24675-2EEC-F0CB-C505-402C1351F99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993431" y="1648353"/>
                  <a:ext cx="1432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A4F115B-5A4A-56FD-E259-0299AF470489}"/>
                    </a:ext>
                  </a:extLst>
                </p14:cNvPr>
                <p14:cNvContentPartPr/>
                <p14:nvPr/>
              </p14:nvContentPartPr>
              <p14:xfrm>
                <a:off x="11123311" y="2250633"/>
                <a:ext cx="34560" cy="129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A4F115B-5A4A-56FD-E259-0299AF47048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087311" y="2034993"/>
                  <a:ext cx="1062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11B57D-085D-65A6-BC4C-4F01300A06FC}"/>
                    </a:ext>
                  </a:extLst>
                </p14:cNvPr>
                <p14:cNvContentPartPr/>
                <p14:nvPr/>
              </p14:nvContentPartPr>
              <p14:xfrm>
                <a:off x="11158591" y="2244513"/>
                <a:ext cx="39600" cy="91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11B57D-085D-65A6-BC4C-4F01300A06F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122591" y="2028873"/>
                  <a:ext cx="1112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FE5EFF-8C52-9256-EF13-CA448E7C9C2C}"/>
                    </a:ext>
                  </a:extLst>
                </p14:cNvPr>
                <p14:cNvContentPartPr/>
                <p14:nvPr/>
              </p14:nvContentPartPr>
              <p14:xfrm>
                <a:off x="11361991" y="2335233"/>
                <a:ext cx="242640" cy="217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FE5EFF-8C52-9256-EF13-CA448E7C9C2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326351" y="2119593"/>
                  <a:ext cx="31428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11F45D-EFE2-F89B-EF36-2FEB7B6B3C16}"/>
                    </a:ext>
                  </a:extLst>
                </p14:cNvPr>
                <p14:cNvContentPartPr/>
                <p14:nvPr/>
              </p14:nvContentPartPr>
              <p14:xfrm>
                <a:off x="11700391" y="2227593"/>
                <a:ext cx="90360" cy="141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11F45D-EFE2-F89B-EF36-2FEB7B6B3C1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664391" y="2011953"/>
                  <a:ext cx="1620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94C381-2F28-EB5F-3E74-00E2EE7BF525}"/>
                    </a:ext>
                  </a:extLst>
                </p14:cNvPr>
                <p14:cNvContentPartPr/>
                <p14:nvPr/>
              </p14:nvContentPartPr>
              <p14:xfrm>
                <a:off x="11886871" y="2282673"/>
                <a:ext cx="161280" cy="429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94C381-2F28-EB5F-3E74-00E2EE7BF52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851231" y="2066673"/>
                  <a:ext cx="232920" cy="86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5518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DCA5-F69E-394B-987C-6AD06EDD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DB8B3-4BC5-AAF9-E164-B0BF90F8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Finally, we have the file object.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now use the file object to obtain information about the file.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ED56E-4C12-87EF-0D89-A4A15BAA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99" y="3112278"/>
            <a:ext cx="7259063" cy="121937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8140B92-A13B-C47B-6739-77B4DA2E2693}"/>
              </a:ext>
            </a:extLst>
          </p:cNvPr>
          <p:cNvGrpSpPr/>
          <p:nvPr/>
        </p:nvGrpSpPr>
        <p:grpSpPr>
          <a:xfrm>
            <a:off x="6170431" y="354873"/>
            <a:ext cx="5690160" cy="1991887"/>
            <a:chOff x="6170431" y="354873"/>
            <a:chExt cx="5690160" cy="1991887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B1CFB18-D02D-38BA-90A9-7119888F67A7}"/>
                    </a:ext>
                  </a:extLst>
                </p14:cNvPr>
                <p14:cNvContentPartPr/>
                <p14:nvPr/>
              </p14:nvContentPartPr>
              <p14:xfrm>
                <a:off x="6222631" y="692193"/>
                <a:ext cx="27720" cy="396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B1CFB18-D02D-38BA-90A9-7119888F67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86631" y="476193"/>
                  <a:ext cx="9936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EBE889-CBA2-CFD1-2E8D-B16A77242F0E}"/>
                    </a:ext>
                  </a:extLst>
                </p14:cNvPr>
                <p14:cNvContentPartPr/>
                <p14:nvPr/>
              </p14:nvContentPartPr>
              <p14:xfrm>
                <a:off x="6170431" y="594273"/>
                <a:ext cx="257040" cy="195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EBE889-CBA2-CFD1-2E8D-B16A77242F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4431" y="378633"/>
                  <a:ext cx="32868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E024D-D282-E2D5-A2BE-97C384F487F9}"/>
                    </a:ext>
                  </a:extLst>
                </p14:cNvPr>
                <p14:cNvContentPartPr/>
                <p14:nvPr/>
              </p14:nvContentPartPr>
              <p14:xfrm>
                <a:off x="6281311" y="817473"/>
                <a:ext cx="141480" cy="38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E024D-D282-E2D5-A2BE-97C384F487F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45311" y="601833"/>
                  <a:ext cx="2131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CD03B9-1DB1-A74D-4FDD-6DF494C0D52C}"/>
                    </a:ext>
                  </a:extLst>
                </p14:cNvPr>
                <p14:cNvContentPartPr/>
                <p14:nvPr/>
              </p14:nvContentPartPr>
              <p14:xfrm>
                <a:off x="6586951" y="798753"/>
                <a:ext cx="27360" cy="203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CD03B9-1DB1-A74D-4FDD-6DF494C0D5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50951" y="583113"/>
                  <a:ext cx="9900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B4F914-2FF8-00B9-DE78-E1309477BC05}"/>
                    </a:ext>
                  </a:extLst>
                </p14:cNvPr>
                <p14:cNvContentPartPr/>
                <p14:nvPr/>
              </p14:nvContentPartPr>
              <p14:xfrm>
                <a:off x="6623311" y="665553"/>
                <a:ext cx="43920" cy="36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B4F914-2FF8-00B9-DE78-E1309477BC0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87671" y="449553"/>
                  <a:ext cx="1155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99F0E15-C18D-2DE1-16BB-4A82EAE3DEF1}"/>
                    </a:ext>
                  </a:extLst>
                </p14:cNvPr>
                <p14:cNvContentPartPr/>
                <p14:nvPr/>
              </p14:nvContentPartPr>
              <p14:xfrm>
                <a:off x="6701431" y="549993"/>
                <a:ext cx="416880" cy="410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99F0E15-C18D-2DE1-16BB-4A82EAE3DE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65431" y="334353"/>
                  <a:ext cx="48852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DB7C810-D2A0-19C6-564A-6D4E89DEA8C9}"/>
                    </a:ext>
                  </a:extLst>
                </p14:cNvPr>
                <p14:cNvContentPartPr/>
                <p14:nvPr/>
              </p14:nvContentPartPr>
              <p14:xfrm>
                <a:off x="7234591" y="659433"/>
                <a:ext cx="52560" cy="279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DB7C810-D2A0-19C6-564A-6D4E89DEA8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98951" y="443793"/>
                  <a:ext cx="12420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0DE3F73-6B48-2C3C-1152-700016DBC1EA}"/>
                    </a:ext>
                  </a:extLst>
                </p14:cNvPr>
                <p14:cNvContentPartPr/>
                <p14:nvPr/>
              </p14:nvContentPartPr>
              <p14:xfrm>
                <a:off x="7394431" y="673833"/>
                <a:ext cx="213120" cy="45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0DE3F73-6B48-2C3C-1152-700016DBC1E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58791" y="458193"/>
                  <a:ext cx="2847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ABC217-AF83-3EB4-10B7-24E544D377E0}"/>
                    </a:ext>
                  </a:extLst>
                </p14:cNvPr>
                <p14:cNvContentPartPr/>
                <p14:nvPr/>
              </p14:nvContentPartPr>
              <p14:xfrm>
                <a:off x="7473271" y="754473"/>
                <a:ext cx="183600" cy="36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ABC217-AF83-3EB4-10B7-24E544D377E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37631" y="538473"/>
                  <a:ext cx="2552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06A3A7-AFC2-B2DF-C19D-C02601A96096}"/>
                    </a:ext>
                  </a:extLst>
                </p14:cNvPr>
                <p14:cNvContentPartPr/>
                <p14:nvPr/>
              </p14:nvContentPartPr>
              <p14:xfrm>
                <a:off x="7873231" y="646473"/>
                <a:ext cx="215640" cy="21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06A3A7-AFC2-B2DF-C19D-C02601A9609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37591" y="430473"/>
                  <a:ext cx="28728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AFDFE65-7216-B76B-21FD-72EA45C3177D}"/>
                    </a:ext>
                  </a:extLst>
                </p14:cNvPr>
                <p14:cNvContentPartPr/>
                <p14:nvPr/>
              </p14:nvContentPartPr>
              <p14:xfrm>
                <a:off x="8249071" y="587793"/>
                <a:ext cx="46080" cy="545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AFDFE65-7216-B76B-21FD-72EA45C317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13431" y="371793"/>
                  <a:ext cx="117720" cy="9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855191-7443-607C-625F-1BB13ACED78F}"/>
                    </a:ext>
                  </a:extLst>
                </p14:cNvPr>
                <p14:cNvContentPartPr/>
                <p14:nvPr/>
              </p14:nvContentPartPr>
              <p14:xfrm>
                <a:off x="8193271" y="699033"/>
                <a:ext cx="213480" cy="163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855191-7443-607C-625F-1BB13ACED78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57271" y="483033"/>
                  <a:ext cx="2851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64C71D-6D0A-6658-2678-9601B538EA2B}"/>
                    </a:ext>
                  </a:extLst>
                </p14:cNvPr>
                <p14:cNvContentPartPr/>
                <p14:nvPr/>
              </p14:nvContentPartPr>
              <p14:xfrm>
                <a:off x="8467591" y="647193"/>
                <a:ext cx="491760" cy="241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64C71D-6D0A-6658-2678-9601B538EA2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31951" y="431193"/>
                  <a:ext cx="56340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7D8C48-6377-63B9-F9C2-8CED7AE1F93B}"/>
                    </a:ext>
                  </a:extLst>
                </p14:cNvPr>
                <p14:cNvContentPartPr/>
                <p14:nvPr/>
              </p14:nvContentPartPr>
              <p14:xfrm>
                <a:off x="9044671" y="542793"/>
                <a:ext cx="131400" cy="373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7D8C48-6377-63B9-F9C2-8CED7AE1F9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09031" y="326793"/>
                  <a:ext cx="20304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151B2D-8A4E-3D30-6DA6-D660B8DBD886}"/>
                    </a:ext>
                  </a:extLst>
                </p14:cNvPr>
                <p14:cNvContentPartPr/>
                <p14:nvPr/>
              </p14:nvContentPartPr>
              <p14:xfrm>
                <a:off x="9418711" y="810633"/>
                <a:ext cx="70200" cy="32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151B2D-8A4E-3D30-6DA6-D660B8DBD8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82711" y="594633"/>
                  <a:ext cx="1418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21BBC1-0C7A-DD18-AF54-4B4C93295B50}"/>
                    </a:ext>
                  </a:extLst>
                </p14:cNvPr>
                <p14:cNvContentPartPr/>
                <p14:nvPr/>
              </p14:nvContentPartPr>
              <p14:xfrm>
                <a:off x="9631831" y="791193"/>
                <a:ext cx="108360" cy="1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21BBC1-0C7A-DD18-AF54-4B4C93295B5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95831" y="575193"/>
                  <a:ext cx="1800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B3F498-4570-4E3C-E801-DA893601AE9A}"/>
                    </a:ext>
                  </a:extLst>
                </p14:cNvPr>
                <p14:cNvContentPartPr/>
                <p14:nvPr/>
              </p14:nvContentPartPr>
              <p14:xfrm>
                <a:off x="9960511" y="766713"/>
                <a:ext cx="36360" cy="5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B3F498-4570-4E3C-E801-DA893601AE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24871" y="550713"/>
                  <a:ext cx="1080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47B7AF0-5650-D239-A608-66A3CF4D70CD}"/>
                    </a:ext>
                  </a:extLst>
                </p14:cNvPr>
                <p14:cNvContentPartPr/>
                <p14:nvPr/>
              </p14:nvContentPartPr>
              <p14:xfrm>
                <a:off x="10191271" y="745473"/>
                <a:ext cx="39960" cy="9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47B7AF0-5650-D239-A608-66A3CF4D70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55271" y="529833"/>
                  <a:ext cx="1116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397C24-DB6D-6910-6049-BABE6EB26EB4}"/>
                    </a:ext>
                  </a:extLst>
                </p14:cNvPr>
                <p14:cNvContentPartPr/>
                <p14:nvPr/>
              </p14:nvContentPartPr>
              <p14:xfrm>
                <a:off x="10483951" y="736473"/>
                <a:ext cx="23400" cy="4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397C24-DB6D-6910-6049-BABE6EB26EB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48311" y="520473"/>
                  <a:ext cx="95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78AA359-C597-4A50-7378-656E3318250D}"/>
                    </a:ext>
                  </a:extLst>
                </p14:cNvPr>
                <p14:cNvContentPartPr/>
                <p14:nvPr/>
              </p14:nvContentPartPr>
              <p14:xfrm>
                <a:off x="10688431" y="727473"/>
                <a:ext cx="165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78AA359-C597-4A50-7378-656E3318250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652431" y="511833"/>
                  <a:ext cx="882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827A56C-AD79-D925-E85B-B1A4698B0CDF}"/>
                    </a:ext>
                  </a:extLst>
                </p14:cNvPr>
                <p14:cNvContentPartPr/>
                <p14:nvPr/>
              </p14:nvContentPartPr>
              <p14:xfrm>
                <a:off x="10744231" y="736473"/>
                <a:ext cx="4212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827A56C-AD79-D925-E85B-B1A4698B0CD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08231" y="520473"/>
                  <a:ext cx="1137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A53E85-81E8-9854-FA45-DCFDC7556D9C}"/>
                    </a:ext>
                  </a:extLst>
                </p14:cNvPr>
                <p14:cNvContentPartPr/>
                <p14:nvPr/>
              </p14:nvContentPartPr>
              <p14:xfrm>
                <a:off x="10716511" y="789753"/>
                <a:ext cx="124560" cy="19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A53E85-81E8-9854-FA45-DCFDC7556D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680511" y="573753"/>
                  <a:ext cx="1962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28D2ED-8F22-CABF-F7F8-FC44BC0D94A0}"/>
                    </a:ext>
                  </a:extLst>
                </p14:cNvPr>
                <p14:cNvContentPartPr/>
                <p14:nvPr/>
              </p14:nvContentPartPr>
              <p14:xfrm>
                <a:off x="11025751" y="772113"/>
                <a:ext cx="7884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28D2ED-8F22-CABF-F7F8-FC44BC0D94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990111" y="556113"/>
                  <a:ext cx="1504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92E829-84C9-4297-63CD-6A64C142851C}"/>
                    </a:ext>
                  </a:extLst>
                </p14:cNvPr>
                <p14:cNvContentPartPr/>
                <p14:nvPr/>
              </p14:nvContentPartPr>
              <p14:xfrm>
                <a:off x="11212231" y="746913"/>
                <a:ext cx="60840" cy="16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92E829-84C9-4297-63CD-6A64C142851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76231" y="531273"/>
                  <a:ext cx="1324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D4D73D-D112-A72C-4EB8-DEA5B30D5CAD}"/>
                    </a:ext>
                  </a:extLst>
                </p14:cNvPr>
                <p14:cNvContentPartPr/>
                <p14:nvPr/>
              </p14:nvContentPartPr>
              <p14:xfrm>
                <a:off x="11416351" y="741873"/>
                <a:ext cx="69840" cy="3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D4D73D-D112-A72C-4EB8-DEA5B30D5C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380711" y="526233"/>
                  <a:ext cx="1414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A04AB5-6C84-5B1D-82A3-F90B78814E83}"/>
                    </a:ext>
                  </a:extLst>
                </p14:cNvPr>
                <p14:cNvContentPartPr/>
                <p14:nvPr/>
              </p14:nvContentPartPr>
              <p14:xfrm>
                <a:off x="11584831" y="736473"/>
                <a:ext cx="5940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A04AB5-6C84-5B1D-82A3-F90B78814E8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49191" y="520473"/>
                  <a:ext cx="1310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69C84C-A5D9-A174-D30D-606AA0E82258}"/>
                    </a:ext>
                  </a:extLst>
                </p14:cNvPr>
                <p14:cNvContentPartPr/>
                <p14:nvPr/>
              </p14:nvContentPartPr>
              <p14:xfrm>
                <a:off x="11683111" y="354873"/>
                <a:ext cx="177480" cy="551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69C84C-A5D9-A174-D30D-606AA0E8225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647471" y="139233"/>
                  <a:ext cx="24912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BAA70FD-6FBB-20AA-692B-67A972D7FDCA}"/>
                    </a:ext>
                  </a:extLst>
                </p14:cNvPr>
                <p14:cNvContentPartPr/>
                <p14:nvPr/>
              </p14:nvContentPartPr>
              <p14:xfrm>
                <a:off x="7829671" y="995320"/>
                <a:ext cx="1206720" cy="138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BAA70FD-6FBB-20AA-692B-67A972D7FDC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93671" y="779680"/>
                  <a:ext cx="127836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DD17E5-4065-B5AA-5206-4AA63A4AB265}"/>
                    </a:ext>
                  </a:extLst>
                </p14:cNvPr>
                <p14:cNvContentPartPr/>
                <p14:nvPr/>
              </p14:nvContentPartPr>
              <p14:xfrm>
                <a:off x="7101751" y="1295560"/>
                <a:ext cx="39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DD17E5-4065-B5AA-5206-4AA63A4AB26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66111" y="1079920"/>
                  <a:ext cx="75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3788AA-C1C4-53EF-417D-6C86DD62D970}"/>
                    </a:ext>
                  </a:extLst>
                </p14:cNvPr>
                <p14:cNvContentPartPr/>
                <p14:nvPr/>
              </p14:nvContentPartPr>
              <p14:xfrm>
                <a:off x="7128391" y="1429120"/>
                <a:ext cx="16560" cy="16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3788AA-C1C4-53EF-417D-6C86DD62D97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92391" y="1213120"/>
                  <a:ext cx="88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545A4B-34FA-A396-9628-C5682602E60D}"/>
                    </a:ext>
                  </a:extLst>
                </p14:cNvPr>
                <p14:cNvContentPartPr/>
                <p14:nvPr/>
              </p14:nvContentPartPr>
              <p14:xfrm>
                <a:off x="7181671" y="1571320"/>
                <a:ext cx="7560" cy="5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545A4B-34FA-A396-9628-C5682602E60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45671" y="1355320"/>
                  <a:ext cx="792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C31A7AD-BA9E-0802-7F67-68FC65DDFF37}"/>
                    </a:ext>
                  </a:extLst>
                </p14:cNvPr>
                <p14:cNvContentPartPr/>
                <p14:nvPr/>
              </p14:nvContentPartPr>
              <p14:xfrm>
                <a:off x="7270591" y="1659520"/>
                <a:ext cx="360" cy="16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C31A7AD-BA9E-0802-7F67-68FC65DDFF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234591" y="1443880"/>
                  <a:ext cx="72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92C486-7A3B-911D-8CEA-A9EDDC5D9759}"/>
                    </a:ext>
                  </a:extLst>
                </p14:cNvPr>
                <p14:cNvContentPartPr/>
                <p14:nvPr/>
              </p14:nvContentPartPr>
              <p14:xfrm>
                <a:off x="7306231" y="1846360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F92C486-7A3B-911D-8CEA-A9EDDC5D975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70231" y="1630360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C6DAA54-3790-6679-A8A6-AA0D646B0E03}"/>
                    </a:ext>
                  </a:extLst>
                </p14:cNvPr>
                <p14:cNvContentPartPr/>
                <p14:nvPr/>
              </p14:nvContentPartPr>
              <p14:xfrm>
                <a:off x="7364551" y="1961560"/>
                <a:ext cx="3960" cy="5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C6DAA54-3790-6679-A8A6-AA0D646B0E0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28911" y="1745920"/>
                  <a:ext cx="756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BD39EC-5D36-AE0A-08F9-83BE316E7525}"/>
                    </a:ext>
                  </a:extLst>
                </p14:cNvPr>
                <p14:cNvContentPartPr/>
                <p14:nvPr/>
              </p14:nvContentPartPr>
              <p14:xfrm>
                <a:off x="7419991" y="2059480"/>
                <a:ext cx="10800" cy="15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BD39EC-5D36-AE0A-08F9-83BE316E752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83991" y="1843480"/>
                  <a:ext cx="824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902CD73-A4BA-D784-ABFD-EF08160DEFB7}"/>
                    </a:ext>
                  </a:extLst>
                </p14:cNvPr>
                <p14:cNvContentPartPr/>
                <p14:nvPr/>
              </p14:nvContentPartPr>
              <p14:xfrm>
                <a:off x="7448791" y="2148040"/>
                <a:ext cx="8640" cy="9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902CD73-A4BA-D784-ABFD-EF08160DEFB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12791" y="1932040"/>
                  <a:ext cx="802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E60C8-9E10-624D-BC1B-BA00381109B5}"/>
                    </a:ext>
                  </a:extLst>
                </p14:cNvPr>
                <p14:cNvContentPartPr/>
                <p14:nvPr/>
              </p14:nvContentPartPr>
              <p14:xfrm>
                <a:off x="6684511" y="2092600"/>
                <a:ext cx="60840" cy="232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E60C8-9E10-624D-BC1B-BA00381109B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48511" y="1876960"/>
                  <a:ext cx="13248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99C808-8975-869A-07AC-4383914C1439}"/>
                    </a:ext>
                  </a:extLst>
                </p14:cNvPr>
                <p14:cNvContentPartPr/>
                <p14:nvPr/>
              </p14:nvContentPartPr>
              <p14:xfrm>
                <a:off x="6675511" y="2014120"/>
                <a:ext cx="230400" cy="107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99C808-8975-869A-07AC-4383914C14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39871" y="1798120"/>
                  <a:ext cx="30204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FD320A-A270-9E5A-F3B6-D06F32FAC08A}"/>
                    </a:ext>
                  </a:extLst>
                </p14:cNvPr>
                <p14:cNvContentPartPr/>
                <p14:nvPr/>
              </p14:nvContentPartPr>
              <p14:xfrm>
                <a:off x="6720151" y="2166400"/>
                <a:ext cx="212040" cy="57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FD320A-A270-9E5A-F3B6-D06F32FAC08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84151" y="1950400"/>
                  <a:ext cx="28368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15A890-DAFF-3B8E-1798-9B1FD9F52E90}"/>
                    </a:ext>
                  </a:extLst>
                </p14:cNvPr>
                <p14:cNvContentPartPr/>
                <p14:nvPr/>
              </p14:nvContentPartPr>
              <p14:xfrm>
                <a:off x="7039831" y="2166040"/>
                <a:ext cx="50760" cy="180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15A890-DAFF-3B8E-1798-9B1FD9F52E9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03831" y="1950040"/>
                  <a:ext cx="1224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FE4D7A5-E2CA-65A3-9EB9-2CE767CF305C}"/>
                    </a:ext>
                  </a:extLst>
                </p14:cNvPr>
                <p14:cNvContentPartPr/>
                <p14:nvPr/>
              </p14:nvContentPartPr>
              <p14:xfrm>
                <a:off x="7030831" y="1995760"/>
                <a:ext cx="90000" cy="108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FE4D7A5-E2CA-65A3-9EB9-2CE767CF305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95191" y="1780120"/>
                  <a:ext cx="1616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F1B42E-9FB4-C96B-8B9E-70736A759076}"/>
                    </a:ext>
                  </a:extLst>
                </p14:cNvPr>
                <p14:cNvContentPartPr/>
                <p14:nvPr/>
              </p14:nvContentPartPr>
              <p14:xfrm>
                <a:off x="7207951" y="1896040"/>
                <a:ext cx="382680" cy="351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F1B42E-9FB4-C96B-8B9E-70736A75907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72311" y="1680400"/>
                  <a:ext cx="45432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E0BAA9-D3B9-D1DA-92DC-3C4947AB8F41}"/>
                    </a:ext>
                  </a:extLst>
                </p14:cNvPr>
                <p14:cNvContentPartPr/>
                <p14:nvPr/>
              </p14:nvContentPartPr>
              <p14:xfrm>
                <a:off x="7597831" y="1890280"/>
                <a:ext cx="81360" cy="251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E0BAA9-D3B9-D1DA-92DC-3C4947AB8F4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61831" y="1674280"/>
                  <a:ext cx="15300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FB2E84-49F3-99DD-159D-D774AAF230C3}"/>
                    </a:ext>
                  </a:extLst>
                </p14:cNvPr>
                <p14:cNvContentPartPr/>
                <p14:nvPr/>
              </p14:nvContentPartPr>
              <p14:xfrm>
                <a:off x="7803031" y="2081440"/>
                <a:ext cx="9360" cy="42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FB2E84-49F3-99DD-159D-D774AAF230C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67391" y="1865800"/>
                  <a:ext cx="810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43AC916-8192-D005-215E-A155267F0BD8}"/>
                    </a:ext>
                  </a:extLst>
                </p14:cNvPr>
                <p14:cNvContentPartPr/>
                <p14:nvPr/>
              </p14:nvContentPartPr>
              <p14:xfrm>
                <a:off x="7988071" y="1739800"/>
                <a:ext cx="1181880" cy="365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43AC916-8192-D005-215E-A155267F0BD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952071" y="1524160"/>
                  <a:ext cx="1253520" cy="7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30E69E-5439-FC44-A435-F7E440186599}"/>
                    </a:ext>
                  </a:extLst>
                </p14:cNvPr>
                <p14:cNvContentPartPr/>
                <p14:nvPr/>
              </p14:nvContentPartPr>
              <p14:xfrm>
                <a:off x="9320791" y="1700200"/>
                <a:ext cx="152640" cy="369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30E69E-5439-FC44-A435-F7E44018659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85151" y="1484560"/>
                  <a:ext cx="22428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09E4F6A-F743-949A-52D5-EB4853FBDE72}"/>
                    </a:ext>
                  </a:extLst>
                </p14:cNvPr>
                <p14:cNvContentPartPr/>
                <p14:nvPr/>
              </p14:nvContentPartPr>
              <p14:xfrm>
                <a:off x="9498631" y="1684360"/>
                <a:ext cx="179280" cy="415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09E4F6A-F743-949A-52D5-EB4853FBDE7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62991" y="1468720"/>
                  <a:ext cx="250920" cy="84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9796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240B-42B3-28BF-29F3-9FEB4B12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5288-FA3A-1AC4-7379-07F4F834D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use the data attribute name to get the name of the file.</a:t>
            </a:r>
          </a:p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result is a string that contains the name of the file.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080D8-F74F-1098-0473-9565D1F9D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62" y="3601458"/>
            <a:ext cx="8030696" cy="21053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7F8F460-859F-35CA-261F-0258E419608B}"/>
                  </a:ext>
                </a:extLst>
              </p14:cNvPr>
              <p14:cNvContentPartPr/>
              <p14:nvPr/>
            </p14:nvContentPartPr>
            <p14:xfrm>
              <a:off x="158071" y="95680"/>
              <a:ext cx="1252440" cy="368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7F8F460-859F-35CA-261F-0258E41960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431" y="-120320"/>
                <a:ext cx="1324080" cy="79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2805D44-1F60-6169-B26D-AAF5647C712B}"/>
              </a:ext>
            </a:extLst>
          </p:cNvPr>
          <p:cNvGrpSpPr/>
          <p:nvPr/>
        </p:nvGrpSpPr>
        <p:grpSpPr>
          <a:xfrm>
            <a:off x="1806871" y="177040"/>
            <a:ext cx="921600" cy="119880"/>
            <a:chOff x="1806871" y="177040"/>
            <a:chExt cx="921600" cy="119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E7F02AE-B349-447E-C2E2-8032D8E9AE3B}"/>
                    </a:ext>
                  </a:extLst>
                </p14:cNvPr>
                <p14:cNvContentPartPr/>
                <p14:nvPr/>
              </p14:nvContentPartPr>
              <p14:xfrm>
                <a:off x="1806871" y="287560"/>
                <a:ext cx="59040" cy="9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E7F02AE-B349-447E-C2E2-8032D8E9AE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70871" y="71920"/>
                  <a:ext cx="1306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CDED6E-6D8B-3C13-99BA-3A18D3207455}"/>
                    </a:ext>
                  </a:extLst>
                </p14:cNvPr>
                <p14:cNvContentPartPr/>
                <p14:nvPr/>
              </p14:nvContentPartPr>
              <p14:xfrm>
                <a:off x="2112511" y="234280"/>
                <a:ext cx="65880" cy="23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CDED6E-6D8B-3C13-99BA-3A18D32074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76511" y="18640"/>
                  <a:ext cx="1375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2B5106-85DE-B2DF-CFBF-D0DE2356B7C5}"/>
                    </a:ext>
                  </a:extLst>
                </p14:cNvPr>
                <p14:cNvContentPartPr/>
                <p14:nvPr/>
              </p14:nvContentPartPr>
              <p14:xfrm>
                <a:off x="2414551" y="213040"/>
                <a:ext cx="66240" cy="17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2B5106-85DE-B2DF-CFBF-D0DE2356B7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78551" y="-2960"/>
                  <a:ext cx="1378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C220A0-EA31-4C53-3160-BA8C279228F6}"/>
                    </a:ext>
                  </a:extLst>
                </p14:cNvPr>
                <p14:cNvContentPartPr/>
                <p14:nvPr/>
              </p14:nvContentPartPr>
              <p14:xfrm>
                <a:off x="2698231" y="177040"/>
                <a:ext cx="3024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C220A0-EA31-4C53-3160-BA8C279228F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62591" y="-38960"/>
                  <a:ext cx="10188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25A4AD-3403-E42D-BD76-E17CF4D0E430}"/>
              </a:ext>
            </a:extLst>
          </p:cNvPr>
          <p:cNvGrpSpPr/>
          <p:nvPr/>
        </p:nvGrpSpPr>
        <p:grpSpPr>
          <a:xfrm>
            <a:off x="344551" y="814600"/>
            <a:ext cx="539640" cy="676800"/>
            <a:chOff x="344551" y="814600"/>
            <a:chExt cx="539640" cy="676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F32060-FDDB-06A1-EC6D-B99128EE17E4}"/>
                    </a:ext>
                  </a:extLst>
                </p14:cNvPr>
                <p14:cNvContentPartPr/>
                <p14:nvPr/>
              </p14:nvContentPartPr>
              <p14:xfrm>
                <a:off x="344551" y="814600"/>
                <a:ext cx="258120" cy="563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F32060-FDDB-06A1-EC6D-B99128EE17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8551" y="598960"/>
                  <a:ext cx="32976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001654-78DB-D6E2-8B65-C2DB3BE960EF}"/>
                    </a:ext>
                  </a:extLst>
                </p14:cNvPr>
                <p14:cNvContentPartPr/>
                <p14:nvPr/>
              </p14:nvContentPartPr>
              <p14:xfrm>
                <a:off x="852151" y="1231840"/>
                <a:ext cx="32040" cy="10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001654-78DB-D6E2-8B65-C2DB3BE960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6151" y="1016200"/>
                  <a:ext cx="1036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5A6DBDD-1094-2E3E-60E4-D0F93ADB3C93}"/>
                    </a:ext>
                  </a:extLst>
                </p14:cNvPr>
                <p14:cNvContentPartPr/>
                <p14:nvPr/>
              </p14:nvContentPartPr>
              <p14:xfrm>
                <a:off x="834151" y="1480600"/>
                <a:ext cx="36720" cy="10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5A6DBDD-1094-2E3E-60E4-D0F93ADB3C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151" y="1264960"/>
                  <a:ext cx="108360" cy="44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8FC0BE2-F10C-E673-FE8E-65A5830D794B}"/>
              </a:ext>
            </a:extLst>
          </p:cNvPr>
          <p:cNvGrpSpPr/>
          <p:nvPr/>
        </p:nvGrpSpPr>
        <p:grpSpPr>
          <a:xfrm>
            <a:off x="1153471" y="1171360"/>
            <a:ext cx="284760" cy="257760"/>
            <a:chOff x="1153471" y="1171360"/>
            <a:chExt cx="284760" cy="2577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9DA963-289D-C4F5-F398-8F950545A282}"/>
                    </a:ext>
                  </a:extLst>
                </p14:cNvPr>
                <p14:cNvContentPartPr/>
                <p14:nvPr/>
              </p14:nvContentPartPr>
              <p14:xfrm>
                <a:off x="1153471" y="1173160"/>
                <a:ext cx="96120" cy="16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9DA963-289D-C4F5-F398-8F950545A2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7831" y="957160"/>
                  <a:ext cx="1677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A56C3A9-C32B-7138-D995-F18C8441B507}"/>
                    </a:ext>
                  </a:extLst>
                </p14:cNvPr>
                <p14:cNvContentPartPr/>
                <p14:nvPr/>
              </p14:nvContentPartPr>
              <p14:xfrm>
                <a:off x="1425271" y="1171360"/>
                <a:ext cx="12960" cy="10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A56C3A9-C32B-7138-D995-F18C8441B5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89631" y="955720"/>
                  <a:ext cx="846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6ACFE50-193B-41DC-8072-74721A6977A0}"/>
                    </a:ext>
                  </a:extLst>
                </p14:cNvPr>
                <p14:cNvContentPartPr/>
                <p14:nvPr/>
              </p14:nvContentPartPr>
              <p14:xfrm>
                <a:off x="1340311" y="1421920"/>
                <a:ext cx="51480" cy="7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6ACFE50-193B-41DC-8072-74721A6977A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04311" y="1206280"/>
                  <a:ext cx="12312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3B5B4A-E9FB-2929-A1FC-244F1242CBA9}"/>
              </a:ext>
            </a:extLst>
          </p:cNvPr>
          <p:cNvGrpSpPr/>
          <p:nvPr/>
        </p:nvGrpSpPr>
        <p:grpSpPr>
          <a:xfrm>
            <a:off x="477751" y="2013040"/>
            <a:ext cx="658440" cy="675000"/>
            <a:chOff x="477751" y="2013040"/>
            <a:chExt cx="658440" cy="6750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1890E7B-997B-4509-7932-6B3DEB854755}"/>
                    </a:ext>
                  </a:extLst>
                </p14:cNvPr>
                <p14:cNvContentPartPr/>
                <p14:nvPr/>
              </p14:nvContentPartPr>
              <p14:xfrm>
                <a:off x="549031" y="2013040"/>
                <a:ext cx="436320" cy="191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1890E7B-997B-4509-7932-6B3DEB85475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3031" y="1797400"/>
                  <a:ext cx="50796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DD19A3-6500-9938-A31F-6A648267EFCE}"/>
                    </a:ext>
                  </a:extLst>
                </p14:cNvPr>
                <p14:cNvContentPartPr/>
                <p14:nvPr/>
              </p14:nvContentPartPr>
              <p14:xfrm>
                <a:off x="477751" y="2438200"/>
                <a:ext cx="45720" cy="11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DD19A3-6500-9938-A31F-6A648267EF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1751" y="2222560"/>
                  <a:ext cx="1173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6DAB7F-20A2-8441-6E8E-4365E1D7A8D7}"/>
                    </a:ext>
                  </a:extLst>
                </p14:cNvPr>
                <p14:cNvContentPartPr/>
                <p14:nvPr/>
              </p14:nvContentPartPr>
              <p14:xfrm>
                <a:off x="780871" y="2410480"/>
                <a:ext cx="79200" cy="12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6DAB7F-20A2-8441-6E8E-4365E1D7A8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4871" y="2194840"/>
                  <a:ext cx="1508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6201006-8F32-A31B-734A-75120DCDB4C7}"/>
                    </a:ext>
                  </a:extLst>
                </p14:cNvPr>
                <p14:cNvContentPartPr/>
                <p14:nvPr/>
              </p14:nvContentPartPr>
              <p14:xfrm>
                <a:off x="1100551" y="2396440"/>
                <a:ext cx="360" cy="3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6201006-8F32-A31B-734A-75120DCDB4C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4551" y="2180800"/>
                  <a:ext cx="720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E1BE938-4056-99AB-49A6-0374F6815F37}"/>
                    </a:ext>
                  </a:extLst>
                </p14:cNvPr>
                <p14:cNvContentPartPr/>
                <p14:nvPr/>
              </p14:nvContentPartPr>
              <p14:xfrm>
                <a:off x="682591" y="2671840"/>
                <a:ext cx="39600" cy="16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E1BE938-4056-99AB-49A6-0374F6815F3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6951" y="2455840"/>
                  <a:ext cx="1112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DC44536-7037-3957-37C4-BF004E8C32AC}"/>
                    </a:ext>
                  </a:extLst>
                </p14:cNvPr>
                <p14:cNvContentPartPr/>
                <p14:nvPr/>
              </p14:nvContentPartPr>
              <p14:xfrm>
                <a:off x="869791" y="2657800"/>
                <a:ext cx="51840" cy="14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DC44536-7037-3957-37C4-BF004E8C32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791" y="2441800"/>
                  <a:ext cx="1234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DB65BE-B83E-0DA2-ED21-521C5F20809C}"/>
                    </a:ext>
                  </a:extLst>
                </p14:cNvPr>
                <p14:cNvContentPartPr/>
                <p14:nvPr/>
              </p14:nvContentPartPr>
              <p14:xfrm>
                <a:off x="1128631" y="2654200"/>
                <a:ext cx="7560" cy="4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DB65BE-B83E-0DA2-ED21-521C5F2080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2991" y="2438200"/>
                  <a:ext cx="79200" cy="43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FA26A51-16D0-083D-C036-69A87569B4C7}"/>
              </a:ext>
            </a:extLst>
          </p:cNvPr>
          <p:cNvGrpSpPr/>
          <p:nvPr/>
        </p:nvGrpSpPr>
        <p:grpSpPr>
          <a:xfrm>
            <a:off x="257071" y="3221920"/>
            <a:ext cx="524520" cy="462240"/>
            <a:chOff x="257071" y="3221920"/>
            <a:chExt cx="524520" cy="462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06A98A8-87AB-3BB6-5CE1-D3F841D24AD9}"/>
                    </a:ext>
                  </a:extLst>
                </p14:cNvPr>
                <p14:cNvContentPartPr/>
                <p14:nvPr/>
              </p14:nvContentPartPr>
              <p14:xfrm>
                <a:off x="257071" y="3221920"/>
                <a:ext cx="168480" cy="357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06A98A8-87AB-3BB6-5CE1-D3F841D24AD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1071" y="3005920"/>
                  <a:ext cx="24012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FB2BC6-59DD-1832-C0FC-3F2A03CD9A74}"/>
                    </a:ext>
                  </a:extLst>
                </p14:cNvPr>
                <p14:cNvContentPartPr/>
                <p14:nvPr/>
              </p14:nvContentPartPr>
              <p14:xfrm>
                <a:off x="647311" y="3398680"/>
                <a:ext cx="134280" cy="285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FB2BC6-59DD-1832-C0FC-3F2A03CD9A7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1311" y="3183040"/>
                  <a:ext cx="20592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2569D-4989-0D91-B648-158CF80E4144}"/>
                    </a:ext>
                  </a:extLst>
                </p14:cNvPr>
                <p14:cNvContentPartPr/>
                <p14:nvPr/>
              </p14:nvContentPartPr>
              <p14:xfrm>
                <a:off x="619951" y="3293200"/>
                <a:ext cx="98280" cy="80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2569D-4989-0D91-B648-158CF80E414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4311" y="3077560"/>
                  <a:ext cx="169920" cy="51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28AEEC-BBB7-52E2-CE56-D68DE060BEA2}"/>
              </a:ext>
            </a:extLst>
          </p:cNvPr>
          <p:cNvGrpSpPr/>
          <p:nvPr/>
        </p:nvGrpSpPr>
        <p:grpSpPr>
          <a:xfrm>
            <a:off x="1046191" y="3404440"/>
            <a:ext cx="207000" cy="545760"/>
            <a:chOff x="1046191" y="3404440"/>
            <a:chExt cx="207000" cy="5457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C6FCCD-F787-D79C-300E-D5DC67DD0708}"/>
                    </a:ext>
                  </a:extLst>
                </p14:cNvPr>
                <p14:cNvContentPartPr/>
                <p14:nvPr/>
              </p14:nvContentPartPr>
              <p14:xfrm>
                <a:off x="1046191" y="3404440"/>
                <a:ext cx="28080" cy="57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C6FCCD-F787-D79C-300E-D5DC67DD07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0551" y="3188440"/>
                  <a:ext cx="997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23121D8-4A14-1EA9-FA68-C8BDEFD10FAC}"/>
                    </a:ext>
                  </a:extLst>
                </p14:cNvPr>
                <p14:cNvContentPartPr/>
                <p14:nvPr/>
              </p14:nvContentPartPr>
              <p14:xfrm>
                <a:off x="1090471" y="3603520"/>
                <a:ext cx="162720" cy="346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23121D8-4A14-1EA9-FA68-C8BDEFD10FA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4831" y="3387520"/>
                  <a:ext cx="234360" cy="77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D3FD98A-2E04-81D9-0078-9E6265D9DDC9}"/>
              </a:ext>
            </a:extLst>
          </p:cNvPr>
          <p:cNvGrpSpPr/>
          <p:nvPr/>
        </p:nvGrpSpPr>
        <p:grpSpPr>
          <a:xfrm>
            <a:off x="9675391" y="3446920"/>
            <a:ext cx="1579680" cy="1011240"/>
            <a:chOff x="9675391" y="3446920"/>
            <a:chExt cx="1579680" cy="1011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FA1EC79-5ED4-FB46-A26F-35EE845A4D42}"/>
                    </a:ext>
                  </a:extLst>
                </p14:cNvPr>
                <p14:cNvContentPartPr/>
                <p14:nvPr/>
              </p14:nvContentPartPr>
              <p14:xfrm>
                <a:off x="9675391" y="3580480"/>
                <a:ext cx="151560" cy="299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FA1EC79-5ED4-FB46-A26F-35EE845A4D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39751" y="3364840"/>
                  <a:ext cx="223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EAA56E-5175-15FF-12CC-7DF7131B43F3}"/>
                    </a:ext>
                  </a:extLst>
                </p14:cNvPr>
                <p14:cNvContentPartPr/>
                <p14:nvPr/>
              </p14:nvContentPartPr>
              <p14:xfrm>
                <a:off x="9706351" y="3446920"/>
                <a:ext cx="50400" cy="46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EAA56E-5175-15FF-12CC-7DF7131B43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70711" y="3231280"/>
                  <a:ext cx="1220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53E804A-1D28-6051-298A-AB9CC3D3DF2C}"/>
                    </a:ext>
                  </a:extLst>
                </p14:cNvPr>
                <p14:cNvContentPartPr/>
                <p14:nvPr/>
              </p14:nvContentPartPr>
              <p14:xfrm>
                <a:off x="10031431" y="3811600"/>
                <a:ext cx="27720" cy="23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53E804A-1D28-6051-298A-AB9CC3D3DF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95791" y="3595960"/>
                  <a:ext cx="993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42811AD-5F53-A059-1A91-79D9482D9CE8}"/>
                    </a:ext>
                  </a:extLst>
                </p14:cNvPr>
                <p14:cNvContentPartPr/>
                <p14:nvPr/>
              </p14:nvContentPartPr>
              <p14:xfrm>
                <a:off x="10244551" y="3772360"/>
                <a:ext cx="111600" cy="18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42811AD-5F53-A059-1A91-79D9482D9CE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208551" y="3556360"/>
                  <a:ext cx="1832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D8CE09-FF61-3306-7AC9-67AEFECE8CD9}"/>
                    </a:ext>
                  </a:extLst>
                </p14:cNvPr>
                <p14:cNvContentPartPr/>
                <p14:nvPr/>
              </p14:nvContentPartPr>
              <p14:xfrm>
                <a:off x="10475311" y="3745720"/>
                <a:ext cx="69840" cy="18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D8CE09-FF61-3306-7AC9-67AEFECE8C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439311" y="3529720"/>
                  <a:ext cx="141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AA1C309-D4DB-848E-F5ED-331D42516731}"/>
                    </a:ext>
                  </a:extLst>
                </p14:cNvPr>
                <p14:cNvContentPartPr/>
                <p14:nvPr/>
              </p14:nvContentPartPr>
              <p14:xfrm>
                <a:off x="10732711" y="3731680"/>
                <a:ext cx="70200" cy="5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AA1C309-D4DB-848E-F5ED-331D4251673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697071" y="3515680"/>
                  <a:ext cx="1418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A9890B-71E9-2CF5-C3F7-7783CE099D3B}"/>
                    </a:ext>
                  </a:extLst>
                </p14:cNvPr>
                <p14:cNvContentPartPr/>
                <p14:nvPr/>
              </p14:nvContentPartPr>
              <p14:xfrm>
                <a:off x="9941431" y="3828520"/>
                <a:ext cx="79560" cy="120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A9890B-71E9-2CF5-C3F7-7783CE099D3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905791" y="3612520"/>
                  <a:ext cx="1512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6A9CFB8-AD45-0F77-FD26-2C0228F962F4}"/>
                    </a:ext>
                  </a:extLst>
                </p14:cNvPr>
                <p14:cNvContentPartPr/>
                <p14:nvPr/>
              </p14:nvContentPartPr>
              <p14:xfrm>
                <a:off x="10270111" y="3552760"/>
                <a:ext cx="694080" cy="341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6A9CFB8-AD45-0F77-FD26-2C0228F962F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34471" y="3337120"/>
                  <a:ext cx="76572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3BD5717-E479-6797-5373-A97FCCDD89F8}"/>
                    </a:ext>
                  </a:extLst>
                </p14:cNvPr>
                <p14:cNvContentPartPr/>
                <p14:nvPr/>
              </p14:nvContentPartPr>
              <p14:xfrm>
                <a:off x="10935031" y="3669400"/>
                <a:ext cx="236160" cy="59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3BD5717-E479-6797-5373-A97FCCDD89F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99031" y="3453400"/>
                  <a:ext cx="3078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6B7A97F-C5EC-A291-EE9D-113B60D7DC95}"/>
                    </a:ext>
                  </a:extLst>
                </p14:cNvPr>
                <p14:cNvContentPartPr/>
                <p14:nvPr/>
              </p14:nvContentPartPr>
              <p14:xfrm>
                <a:off x="10158151" y="4358800"/>
                <a:ext cx="51120" cy="99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6B7A97F-C5EC-A291-EE9D-113B60D7DC9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22151" y="4143160"/>
                  <a:ext cx="1227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86D758-BADC-308A-A10F-7B804BBC03B8}"/>
                    </a:ext>
                  </a:extLst>
                </p14:cNvPr>
                <p14:cNvContentPartPr/>
                <p14:nvPr/>
              </p14:nvContentPartPr>
              <p14:xfrm>
                <a:off x="10368751" y="4207600"/>
                <a:ext cx="273960" cy="246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86D758-BADC-308A-A10F-7B804BBC03B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32751" y="3991960"/>
                  <a:ext cx="34560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38031BD-121E-CD56-58EE-8D78AF698CD0}"/>
                    </a:ext>
                  </a:extLst>
                </p14:cNvPr>
                <p14:cNvContentPartPr/>
                <p14:nvPr/>
              </p14:nvContentPartPr>
              <p14:xfrm>
                <a:off x="10404391" y="4186360"/>
                <a:ext cx="850680" cy="262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38031BD-121E-CD56-58EE-8D78AF698CD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68391" y="3970720"/>
                  <a:ext cx="92232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355523E-D08C-9A8A-2D33-EE35EB4FA0F6}"/>
                    </a:ext>
                  </a:extLst>
                </p14:cNvPr>
                <p14:cNvContentPartPr/>
                <p14:nvPr/>
              </p14:nvContentPartPr>
              <p14:xfrm>
                <a:off x="10661791" y="4130920"/>
                <a:ext cx="444240" cy="59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355523E-D08C-9A8A-2D33-EE35EB4FA0F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626151" y="3914920"/>
                  <a:ext cx="515880" cy="49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A175908-168A-3A3C-A682-2B462A346787}"/>
                  </a:ext>
                </a:extLst>
              </p14:cNvPr>
              <p14:cNvContentPartPr/>
              <p14:nvPr/>
            </p14:nvContentPartPr>
            <p14:xfrm>
              <a:off x="11558551" y="4145680"/>
              <a:ext cx="1620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A175908-168A-3A3C-A682-2B462A34678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522551" y="3929680"/>
                <a:ext cx="87840" cy="43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7C42B493-47C8-F420-EAD0-FA5024A5494D}"/>
              </a:ext>
            </a:extLst>
          </p:cNvPr>
          <p:cNvGrpSpPr/>
          <p:nvPr/>
        </p:nvGrpSpPr>
        <p:grpSpPr>
          <a:xfrm>
            <a:off x="5236591" y="336880"/>
            <a:ext cx="4592880" cy="1342440"/>
            <a:chOff x="5236591" y="336880"/>
            <a:chExt cx="4592880" cy="1342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23EB192-1274-ADA3-AB8F-1AEEA9682D19}"/>
                    </a:ext>
                  </a:extLst>
                </p14:cNvPr>
                <p14:cNvContentPartPr/>
                <p14:nvPr/>
              </p14:nvContentPartPr>
              <p14:xfrm>
                <a:off x="5326591" y="694713"/>
                <a:ext cx="68040" cy="409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23EB192-1274-ADA3-AB8F-1AEEA9682D1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90591" y="479073"/>
                  <a:ext cx="13968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2B49B9-9189-329B-32C2-D6AD2D13ED78}"/>
                    </a:ext>
                  </a:extLst>
                </p14:cNvPr>
                <p14:cNvContentPartPr/>
                <p14:nvPr/>
              </p14:nvContentPartPr>
              <p14:xfrm>
                <a:off x="5236591" y="656913"/>
                <a:ext cx="313920" cy="301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2B49B9-9189-329B-32C2-D6AD2D13ED7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00951" y="441273"/>
                  <a:ext cx="38556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7F2F35-FCDE-4AB2-D4FB-7E0C52B400A2}"/>
                    </a:ext>
                  </a:extLst>
                </p14:cNvPr>
                <p14:cNvContentPartPr/>
                <p14:nvPr/>
              </p14:nvContentPartPr>
              <p14:xfrm>
                <a:off x="5583631" y="806673"/>
                <a:ext cx="444960" cy="188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7F2F35-FCDE-4AB2-D4FB-7E0C52B400A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47631" y="590673"/>
                  <a:ext cx="51660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0D35D4C-D7A8-10EC-3675-292D216E3C75}"/>
                    </a:ext>
                  </a:extLst>
                </p14:cNvPr>
                <p14:cNvContentPartPr/>
                <p14:nvPr/>
              </p14:nvContentPartPr>
              <p14:xfrm>
                <a:off x="5988631" y="670953"/>
                <a:ext cx="47880" cy="21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0D35D4C-D7A8-10EC-3675-292D216E3C7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52991" y="455313"/>
                  <a:ext cx="1195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055C393-4B45-128E-EAF7-8AAC004413A3}"/>
                    </a:ext>
                  </a:extLst>
                </p14:cNvPr>
                <p14:cNvContentPartPr/>
                <p14:nvPr/>
              </p14:nvContentPartPr>
              <p14:xfrm>
                <a:off x="6134071" y="788313"/>
                <a:ext cx="222840" cy="151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055C393-4B45-128E-EAF7-8AAC004413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98431" y="572673"/>
                  <a:ext cx="294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0F4E09-A5D7-0B76-6239-570B4A0FB90E}"/>
                    </a:ext>
                  </a:extLst>
                </p14:cNvPr>
                <p14:cNvContentPartPr/>
                <p14:nvPr/>
              </p14:nvContentPartPr>
              <p14:xfrm>
                <a:off x="6435391" y="583833"/>
                <a:ext cx="211320" cy="349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0F4E09-A5D7-0B76-6239-570B4A0FB90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99391" y="367833"/>
                  <a:ext cx="28296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AD9CCF-BE56-2225-5CD3-461518918635}"/>
                    </a:ext>
                  </a:extLst>
                </p14:cNvPr>
                <p14:cNvContentPartPr/>
                <p14:nvPr/>
              </p14:nvContentPartPr>
              <p14:xfrm>
                <a:off x="6394711" y="714873"/>
                <a:ext cx="186120" cy="57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AD9CCF-BE56-2225-5CD3-46151891863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58711" y="498873"/>
                  <a:ext cx="2577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635195-F7CB-B521-96AA-E0EDE65B1A0F}"/>
                    </a:ext>
                  </a:extLst>
                </p14:cNvPr>
                <p14:cNvContentPartPr/>
                <p14:nvPr/>
              </p14:nvContentPartPr>
              <p14:xfrm>
                <a:off x="6797911" y="392313"/>
                <a:ext cx="197280" cy="683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635195-F7CB-B521-96AA-E0EDE65B1A0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62271" y="176313"/>
                  <a:ext cx="26892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AFFF06-2C54-5FA9-425E-590BF3B25B94}"/>
                    </a:ext>
                  </a:extLst>
                </p14:cNvPr>
                <p14:cNvContentPartPr/>
                <p14:nvPr/>
              </p14:nvContentPartPr>
              <p14:xfrm>
                <a:off x="6911671" y="700840"/>
                <a:ext cx="91440" cy="266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AFFF06-2C54-5FA9-425E-590BF3B25B9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76031" y="485200"/>
                  <a:ext cx="16308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845116-6DEA-499B-3924-76AF80D04AEC}"/>
                    </a:ext>
                  </a:extLst>
                </p14:cNvPr>
                <p14:cNvContentPartPr/>
                <p14:nvPr/>
              </p14:nvContentPartPr>
              <p14:xfrm>
                <a:off x="6930031" y="637840"/>
                <a:ext cx="207360" cy="99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845116-6DEA-499B-3924-76AF80D04AE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94391" y="421840"/>
                  <a:ext cx="2790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F4061B-E8DA-72E3-7C8A-3394B68DDDEC}"/>
                    </a:ext>
                  </a:extLst>
                </p14:cNvPr>
                <p14:cNvContentPartPr/>
                <p14:nvPr/>
              </p14:nvContentPartPr>
              <p14:xfrm>
                <a:off x="6989791" y="795160"/>
                <a:ext cx="148680" cy="43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F4061B-E8DA-72E3-7C8A-3394B68DDDE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54151" y="579160"/>
                  <a:ext cx="2203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0AF4AE-8D1A-1D16-F0F4-D3C61C8A6485}"/>
                    </a:ext>
                  </a:extLst>
                </p14:cNvPr>
                <p14:cNvContentPartPr/>
                <p14:nvPr/>
              </p14:nvContentPartPr>
              <p14:xfrm>
                <a:off x="7287511" y="745480"/>
                <a:ext cx="29880" cy="173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0AF4AE-8D1A-1D16-F0F4-D3C61C8A648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51871" y="529480"/>
                  <a:ext cx="10152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D28963-9F01-9E5B-3AF8-9B259E8A9ACA}"/>
                    </a:ext>
                  </a:extLst>
                </p14:cNvPr>
                <p14:cNvContentPartPr/>
                <p14:nvPr/>
              </p14:nvContentPartPr>
              <p14:xfrm>
                <a:off x="7341511" y="536680"/>
                <a:ext cx="36000" cy="9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D28963-9F01-9E5B-3AF8-9B259E8A9AC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05511" y="320680"/>
                  <a:ext cx="10764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FE4409D-A4CE-648A-8D0B-5864AD0C1D31}"/>
                    </a:ext>
                  </a:extLst>
                </p14:cNvPr>
                <p14:cNvContentPartPr/>
                <p14:nvPr/>
              </p14:nvContentPartPr>
              <p14:xfrm>
                <a:off x="7412071" y="479080"/>
                <a:ext cx="287280" cy="383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FE4409D-A4CE-648A-8D0B-5864AD0C1D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76431" y="263080"/>
                  <a:ext cx="35892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ADA9E3-EE6B-ECCC-50C1-A6378775609F}"/>
                    </a:ext>
                  </a:extLst>
                </p14:cNvPr>
                <p14:cNvContentPartPr/>
                <p14:nvPr/>
              </p14:nvContentPartPr>
              <p14:xfrm>
                <a:off x="7802311" y="523360"/>
                <a:ext cx="67320" cy="306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ADA9E3-EE6B-ECCC-50C1-A6378775609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766671" y="307720"/>
                  <a:ext cx="13896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547267-C51B-120E-3155-CA5F40391218}"/>
                    </a:ext>
                  </a:extLst>
                </p14:cNvPr>
                <p14:cNvContentPartPr/>
                <p14:nvPr/>
              </p14:nvContentPartPr>
              <p14:xfrm>
                <a:off x="8024071" y="756640"/>
                <a:ext cx="19080" cy="48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547267-C51B-120E-3155-CA5F4039121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88431" y="541000"/>
                  <a:ext cx="907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2C8131-8C41-54D5-4834-5DC48027CBB5}"/>
                    </a:ext>
                  </a:extLst>
                </p14:cNvPr>
                <p14:cNvContentPartPr/>
                <p14:nvPr/>
              </p14:nvContentPartPr>
              <p14:xfrm>
                <a:off x="8211271" y="601480"/>
                <a:ext cx="256320" cy="232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2C8131-8C41-54D5-4834-5DC48027CBB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75271" y="385480"/>
                  <a:ext cx="32796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664282F-ED54-C674-ACE6-C1F938D9B217}"/>
                    </a:ext>
                  </a:extLst>
                </p14:cNvPr>
                <p14:cNvContentPartPr/>
                <p14:nvPr/>
              </p14:nvContentPartPr>
              <p14:xfrm>
                <a:off x="8503231" y="619840"/>
                <a:ext cx="911160" cy="218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664282F-ED54-C674-ACE6-C1F938D9B21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67591" y="404200"/>
                  <a:ext cx="9828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4AD5FA-FE94-F534-50F1-9E3DFCCA493E}"/>
                    </a:ext>
                  </a:extLst>
                </p14:cNvPr>
                <p14:cNvContentPartPr/>
                <p14:nvPr/>
              </p14:nvContentPartPr>
              <p14:xfrm>
                <a:off x="9617791" y="336880"/>
                <a:ext cx="211680" cy="537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4AD5FA-FE94-F534-50F1-9E3DFCCA493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581791" y="120880"/>
                  <a:ext cx="283320" cy="9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88EE1F-7421-5CCA-4421-9AD499541038}"/>
                    </a:ext>
                  </a:extLst>
                </p14:cNvPr>
                <p14:cNvContentPartPr/>
                <p14:nvPr/>
              </p14:nvContentPartPr>
              <p14:xfrm>
                <a:off x="7112911" y="913240"/>
                <a:ext cx="668520" cy="160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88EE1F-7421-5CCA-4421-9AD49954103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77271" y="697240"/>
                  <a:ext cx="7401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631970-7110-9F3A-28B2-2A77671F1D13}"/>
                    </a:ext>
                  </a:extLst>
                </p14:cNvPr>
                <p14:cNvContentPartPr/>
                <p14:nvPr/>
              </p14:nvContentPartPr>
              <p14:xfrm>
                <a:off x="7412071" y="1142920"/>
                <a:ext cx="286200" cy="251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631970-7110-9F3A-28B2-2A77671F1D1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76071" y="927280"/>
                  <a:ext cx="35784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458CB2-064A-7996-73CF-B8E7E548F16A}"/>
                    </a:ext>
                  </a:extLst>
                </p14:cNvPr>
                <p14:cNvContentPartPr/>
                <p14:nvPr/>
              </p14:nvContentPartPr>
              <p14:xfrm>
                <a:off x="7635631" y="1258480"/>
                <a:ext cx="97920" cy="223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458CB2-064A-7996-73CF-B8E7E548F16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99631" y="1042480"/>
                  <a:ext cx="16956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733CF81-483D-5FDD-3606-98466694C841}"/>
                    </a:ext>
                  </a:extLst>
                </p14:cNvPr>
                <p14:cNvContentPartPr/>
                <p14:nvPr/>
              </p14:nvContentPartPr>
              <p14:xfrm>
                <a:off x="7849831" y="1258840"/>
                <a:ext cx="212760" cy="242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33CF81-483D-5FDD-3606-98466694C84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13831" y="1043200"/>
                  <a:ext cx="28440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EF4C70-9D49-FC80-1A99-72549EEA6CA0}"/>
                    </a:ext>
                  </a:extLst>
                </p14:cNvPr>
                <p14:cNvContentPartPr/>
                <p14:nvPr/>
              </p14:nvContentPartPr>
              <p14:xfrm>
                <a:off x="8087071" y="1201240"/>
                <a:ext cx="179280" cy="289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EF4C70-9D49-FC80-1A99-72549EEA6CA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51071" y="985240"/>
                  <a:ext cx="25092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AE7EED-AD6F-A573-ABF0-47723AB73247}"/>
                    </a:ext>
                  </a:extLst>
                </p14:cNvPr>
                <p14:cNvContentPartPr/>
                <p14:nvPr/>
              </p14:nvContentPartPr>
              <p14:xfrm>
                <a:off x="8293351" y="1290880"/>
                <a:ext cx="114120" cy="388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AE7EED-AD6F-A573-ABF0-47723AB7324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257351" y="1075240"/>
                  <a:ext cx="18576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B6032E-DF4B-F4BF-399A-E920B3430D05}"/>
                    </a:ext>
                  </a:extLst>
                </p14:cNvPr>
                <p14:cNvContentPartPr/>
                <p14:nvPr/>
              </p14:nvContentPartPr>
              <p14:xfrm>
                <a:off x="8381911" y="1144720"/>
                <a:ext cx="57960" cy="50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B6032E-DF4B-F4BF-399A-E920B3430D0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45911" y="929080"/>
                  <a:ext cx="1296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44294C2-1D30-1C33-B7C5-667F2D5B0740}"/>
                    </a:ext>
                  </a:extLst>
                </p14:cNvPr>
                <p14:cNvContentPartPr/>
                <p14:nvPr/>
              </p14:nvContentPartPr>
              <p14:xfrm>
                <a:off x="6878191" y="406360"/>
                <a:ext cx="1077480" cy="696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44294C2-1D30-1C33-B7C5-667F2D5B07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842191" y="190720"/>
                  <a:ext cx="114912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09A9100-C759-C865-00F7-BA2D1E0118DA}"/>
                    </a:ext>
                  </a:extLst>
                </p14:cNvPr>
                <p14:cNvContentPartPr/>
                <p14:nvPr/>
              </p14:nvContentPartPr>
              <p14:xfrm>
                <a:off x="8021191" y="798400"/>
                <a:ext cx="33120" cy="45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09A9100-C759-C865-00F7-BA2D1E0118D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85551" y="582760"/>
                  <a:ext cx="1047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A0B16D-3593-D17D-16D2-C1334C89DF78}"/>
                    </a:ext>
                  </a:extLst>
                </p14:cNvPr>
                <p14:cNvContentPartPr/>
                <p14:nvPr/>
              </p14:nvContentPartPr>
              <p14:xfrm>
                <a:off x="8322871" y="857080"/>
                <a:ext cx="1150920" cy="146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A0B16D-3593-D17D-16D2-C1334C89DF7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87231" y="641080"/>
                  <a:ext cx="1222560" cy="57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0942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496CE-947E-D36C-33C7-F536D2865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58" y="372346"/>
            <a:ext cx="10515600" cy="43513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see what mode the object is in using the data attribute mode.</a:t>
            </a:r>
          </a:p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An ‘r’ is shown representing read.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69917-0011-B429-84EB-0F60E079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40" y="1979970"/>
            <a:ext cx="6412886" cy="289805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1BF514B-2DE2-BD53-DEBD-EE7DD800C237}"/>
              </a:ext>
            </a:extLst>
          </p:cNvPr>
          <p:cNvGrpSpPr/>
          <p:nvPr/>
        </p:nvGrpSpPr>
        <p:grpSpPr>
          <a:xfrm>
            <a:off x="6967471" y="993873"/>
            <a:ext cx="4459680" cy="669600"/>
            <a:chOff x="6967471" y="993873"/>
            <a:chExt cx="4459680" cy="6696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434360F-7874-9F72-F3C2-28A15ADDA1DD}"/>
                    </a:ext>
                  </a:extLst>
                </p14:cNvPr>
                <p14:cNvContentPartPr/>
                <p14:nvPr/>
              </p14:nvContentPartPr>
              <p14:xfrm>
                <a:off x="7048471" y="1367913"/>
                <a:ext cx="72360" cy="295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434360F-7874-9F72-F3C2-28A15ADDA1D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12831" y="1152273"/>
                  <a:ext cx="14400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6AB33F2-6775-62DE-1236-7BC7FC25BDE9}"/>
                    </a:ext>
                  </a:extLst>
                </p14:cNvPr>
                <p14:cNvContentPartPr/>
                <p14:nvPr/>
              </p14:nvContentPartPr>
              <p14:xfrm>
                <a:off x="6967471" y="1267473"/>
                <a:ext cx="286920" cy="307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6AB33F2-6775-62DE-1236-7BC7FC25BD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1831" y="1051833"/>
                  <a:ext cx="35856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E237A9-C9BC-942D-EBB3-B8CB78754B3E}"/>
                    </a:ext>
                  </a:extLst>
                </p14:cNvPr>
                <p14:cNvContentPartPr/>
                <p14:nvPr/>
              </p14:nvContentPartPr>
              <p14:xfrm>
                <a:off x="7279231" y="1339833"/>
                <a:ext cx="382320" cy="214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E237A9-C9BC-942D-EBB3-B8CB78754B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43231" y="1123833"/>
                  <a:ext cx="45396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9C8BE7-C2B5-64C2-6C77-D2DD3C49756E}"/>
                    </a:ext>
                  </a:extLst>
                </p14:cNvPr>
                <p14:cNvContentPartPr/>
                <p14:nvPr/>
              </p14:nvContentPartPr>
              <p14:xfrm>
                <a:off x="7675951" y="1228233"/>
                <a:ext cx="38520" cy="5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9C8BE7-C2B5-64C2-6C77-D2DD3C4975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40311" y="1012593"/>
                  <a:ext cx="1101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F989EE-2442-7899-4C6A-1E4C9D441540}"/>
                    </a:ext>
                  </a:extLst>
                </p14:cNvPr>
                <p14:cNvContentPartPr/>
                <p14:nvPr/>
              </p14:nvContentPartPr>
              <p14:xfrm>
                <a:off x="7775671" y="1321833"/>
                <a:ext cx="215280" cy="193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F989EE-2442-7899-4C6A-1E4C9D44154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40031" y="1105833"/>
                  <a:ext cx="28692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D332D63-0F52-89AC-AD31-0218C4FD9185}"/>
                    </a:ext>
                  </a:extLst>
                </p14:cNvPr>
                <p14:cNvContentPartPr/>
                <p14:nvPr/>
              </p14:nvContentPartPr>
              <p14:xfrm>
                <a:off x="8104711" y="1180353"/>
                <a:ext cx="238320" cy="330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D332D63-0F52-89AC-AD31-0218C4FD91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68711" y="964713"/>
                  <a:ext cx="30996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3D0F85-E819-1A5E-92B3-2DE12290881A}"/>
                    </a:ext>
                  </a:extLst>
                </p14:cNvPr>
                <p14:cNvContentPartPr/>
                <p14:nvPr/>
              </p14:nvContentPartPr>
              <p14:xfrm>
                <a:off x="8093551" y="1238313"/>
                <a:ext cx="231480" cy="57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3D0F85-E819-1A5E-92B3-2DE1229088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57911" y="1022673"/>
                  <a:ext cx="3031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ED040C-4961-D7BF-DF0C-310DC41E2D8B}"/>
                    </a:ext>
                  </a:extLst>
                </p14:cNvPr>
                <p14:cNvContentPartPr/>
                <p14:nvPr/>
              </p14:nvContentPartPr>
              <p14:xfrm>
                <a:off x="8450671" y="1100433"/>
                <a:ext cx="277560" cy="516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ED040C-4961-D7BF-DF0C-310DC41E2D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15031" y="884433"/>
                  <a:ext cx="34920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27D9027-82C0-E859-CACD-E1B3F7AE864B}"/>
                    </a:ext>
                  </a:extLst>
                </p14:cNvPr>
                <p14:cNvContentPartPr/>
                <p14:nvPr/>
              </p14:nvContentPartPr>
              <p14:xfrm>
                <a:off x="8708431" y="1278273"/>
                <a:ext cx="54000" cy="248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27D9027-82C0-E859-CACD-E1B3F7AE864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72791" y="1062273"/>
                  <a:ext cx="12564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60E905-B98D-3602-6A94-5EBF1C7A3BE7}"/>
                    </a:ext>
                  </a:extLst>
                </p14:cNvPr>
                <p14:cNvContentPartPr/>
                <p14:nvPr/>
              </p14:nvContentPartPr>
              <p14:xfrm>
                <a:off x="8691151" y="1245153"/>
                <a:ext cx="207000" cy="166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60E905-B98D-3602-6A94-5EBF1C7A3B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55151" y="1029513"/>
                  <a:ext cx="27864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A05C86-B743-6FF2-EFFD-CD19336D5B91}"/>
                    </a:ext>
                  </a:extLst>
                </p14:cNvPr>
                <p14:cNvContentPartPr/>
                <p14:nvPr/>
              </p14:nvContentPartPr>
              <p14:xfrm>
                <a:off x="8770711" y="1364673"/>
                <a:ext cx="172800" cy="67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A05C86-B743-6FF2-EFFD-CD19336D5B9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34711" y="1149033"/>
                  <a:ext cx="2444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2C6976-4B96-CA62-9C06-41148450F49D}"/>
                    </a:ext>
                  </a:extLst>
                </p14:cNvPr>
                <p14:cNvContentPartPr/>
                <p14:nvPr/>
              </p14:nvContentPartPr>
              <p14:xfrm>
                <a:off x="8983471" y="1340193"/>
                <a:ext cx="18720" cy="200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2C6976-4B96-CA62-9C06-41148450F49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47471" y="1124553"/>
                  <a:ext cx="903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E1E7E3-CF01-F0E0-E0A0-15FF4693EB97}"/>
                    </a:ext>
                  </a:extLst>
                </p14:cNvPr>
                <p14:cNvContentPartPr/>
                <p14:nvPr/>
              </p14:nvContentPartPr>
              <p14:xfrm>
                <a:off x="9040711" y="1256313"/>
                <a:ext cx="32040" cy="39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E1E7E3-CF01-F0E0-E0A0-15FF4693EB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5071" y="1040313"/>
                  <a:ext cx="1036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91B14F-CBD8-7070-CADC-69C160733BC9}"/>
                    </a:ext>
                  </a:extLst>
                </p14:cNvPr>
                <p14:cNvContentPartPr/>
                <p14:nvPr/>
              </p14:nvContentPartPr>
              <p14:xfrm>
                <a:off x="9134671" y="1162353"/>
                <a:ext cx="261360" cy="347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91B14F-CBD8-7070-CADC-69C160733BC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99031" y="946713"/>
                  <a:ext cx="33300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3B359C-6617-8315-A779-F7A1E02FBE73}"/>
                    </a:ext>
                  </a:extLst>
                </p14:cNvPr>
                <p14:cNvContentPartPr/>
                <p14:nvPr/>
              </p14:nvContentPartPr>
              <p14:xfrm>
                <a:off x="9586831" y="1125273"/>
                <a:ext cx="55440" cy="319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3B359C-6617-8315-A779-F7A1E02FBE7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51191" y="909273"/>
                  <a:ext cx="12708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A84BB5-A6D8-7B86-256C-A4C83AF60FCB}"/>
                    </a:ext>
                  </a:extLst>
                </p14:cNvPr>
                <p14:cNvContentPartPr/>
                <p14:nvPr/>
              </p14:nvContentPartPr>
              <p14:xfrm>
                <a:off x="9784471" y="1426233"/>
                <a:ext cx="7200" cy="20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A84BB5-A6D8-7B86-256C-A4C83AF60FC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48831" y="1210593"/>
                  <a:ext cx="788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C8467E-E37B-9B04-ECCF-72787901DFAD}"/>
                    </a:ext>
                  </a:extLst>
                </p14:cNvPr>
                <p14:cNvContentPartPr/>
                <p14:nvPr/>
              </p14:nvContentPartPr>
              <p14:xfrm>
                <a:off x="10057351" y="1249473"/>
                <a:ext cx="366120" cy="209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C8467E-E37B-9B04-ECCF-72787901DFA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021711" y="1033473"/>
                  <a:ext cx="43776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1A306D-D8C7-F2D7-B419-EF12FF83B457}"/>
                    </a:ext>
                  </a:extLst>
                </p14:cNvPr>
                <p14:cNvContentPartPr/>
                <p14:nvPr/>
              </p14:nvContentPartPr>
              <p14:xfrm>
                <a:off x="10492951" y="1232913"/>
                <a:ext cx="143640" cy="197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1A306D-D8C7-F2D7-B419-EF12FF83B45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56951" y="1016913"/>
                  <a:ext cx="21528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0BC2A9-2872-7745-5FD5-A81C96CD341B}"/>
                    </a:ext>
                  </a:extLst>
                </p14:cNvPr>
                <p14:cNvContentPartPr/>
                <p14:nvPr/>
              </p14:nvContentPartPr>
              <p14:xfrm>
                <a:off x="10633711" y="1144353"/>
                <a:ext cx="483480" cy="286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0BC2A9-2872-7745-5FD5-A81C96CD341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97711" y="928713"/>
                  <a:ext cx="55512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5CD135E-C3A5-8A38-438F-8BE623050599}"/>
                    </a:ext>
                  </a:extLst>
                </p14:cNvPr>
                <p14:cNvContentPartPr/>
                <p14:nvPr/>
              </p14:nvContentPartPr>
              <p14:xfrm>
                <a:off x="11231311" y="993873"/>
                <a:ext cx="195840" cy="478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5CD135E-C3A5-8A38-438F-8BE62305059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95671" y="777873"/>
                  <a:ext cx="267480" cy="9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E74CD5-71C1-E9A9-426D-963B8B040858}"/>
                    </a:ext>
                  </a:extLst>
                </p14:cNvPr>
                <p14:cNvContentPartPr/>
                <p14:nvPr/>
              </p14:nvContentPartPr>
              <p14:xfrm>
                <a:off x="9827311" y="1479873"/>
                <a:ext cx="14760" cy="63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E74CD5-71C1-E9A9-426D-963B8B04085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91311" y="1263873"/>
                  <a:ext cx="86400" cy="49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5395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372FB-6E5D-722D-1659-FBA2C488E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292963"/>
            <a:ext cx="10785629" cy="5884000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You should always close the file object using the method close.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This may get tedious sometimes, so let’s use the “with statement.”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0FA23-FE08-6994-9598-00733208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1" y="2229490"/>
            <a:ext cx="5487186" cy="23990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BE0332-3724-DFAC-295C-E647B22FAC3E}"/>
                  </a:ext>
                </a:extLst>
              </p14:cNvPr>
              <p14:cNvContentPartPr/>
              <p14:nvPr/>
            </p14:nvContentPartPr>
            <p14:xfrm>
              <a:off x="8612671" y="878673"/>
              <a:ext cx="720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BE0332-3724-DFAC-295C-E647B22FAC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7031" y="662673"/>
                <a:ext cx="78840" cy="43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1583600-3D70-842E-0E1C-93D9D9508CEB}"/>
              </a:ext>
            </a:extLst>
          </p:cNvPr>
          <p:cNvGrpSpPr/>
          <p:nvPr/>
        </p:nvGrpSpPr>
        <p:grpSpPr>
          <a:xfrm>
            <a:off x="9111991" y="1552953"/>
            <a:ext cx="1143000" cy="232200"/>
            <a:chOff x="9111991" y="1552953"/>
            <a:chExt cx="1143000" cy="232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9E7D07D-2391-9FB9-9E0E-1BDC200A3FB7}"/>
                    </a:ext>
                  </a:extLst>
                </p14:cNvPr>
                <p14:cNvContentPartPr/>
                <p14:nvPr/>
              </p14:nvContentPartPr>
              <p14:xfrm>
                <a:off x="9111991" y="1552953"/>
                <a:ext cx="936000" cy="98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9E7D07D-2391-9FB9-9E0E-1BDC200A3F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75991" y="1336953"/>
                  <a:ext cx="10076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4DB133-1809-8745-6474-C485E4AD5A1D}"/>
                    </a:ext>
                  </a:extLst>
                </p14:cNvPr>
                <p14:cNvContentPartPr/>
                <p14:nvPr/>
              </p14:nvContentPartPr>
              <p14:xfrm>
                <a:off x="9113791" y="1693353"/>
                <a:ext cx="937800" cy="91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4DB133-1809-8745-6474-C485E4AD5A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7791" y="1477353"/>
                  <a:ext cx="10094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8E3B2D1-53B4-F44E-5364-93704487B6BA}"/>
                    </a:ext>
                  </a:extLst>
                </p14:cNvPr>
                <p14:cNvContentPartPr/>
                <p14:nvPr/>
              </p14:nvContentPartPr>
              <p14:xfrm>
                <a:off x="10235551" y="1619553"/>
                <a:ext cx="19440" cy="13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8E3B2D1-53B4-F44E-5364-93704487B6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99911" y="1403913"/>
                  <a:ext cx="91080" cy="44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1692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A3376-3F2C-F54B-50FF-95881DC8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150920"/>
            <a:ext cx="10989816" cy="6026043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IN" sz="2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Using a 'with' statement to open the file is better practice because it automatically  </a:t>
            </a:r>
            <a:r>
              <a:rPr lang="en-IN" sz="2400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closes the file.</a:t>
            </a:r>
          </a:p>
          <a:p>
            <a:pPr algn="l">
              <a:buFont typeface="+mj-lt"/>
              <a:buAutoNum type="arabicPeriod"/>
            </a:pPr>
            <a:r>
              <a:rPr lang="en-IN" sz="2400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code will run everything in the indent block, then closes the file.</a:t>
            </a:r>
          </a:p>
          <a:p>
            <a:pPr>
              <a:buFont typeface="+mj-lt"/>
              <a:buAutoNum type="arabicPeriod"/>
            </a:pPr>
            <a:r>
              <a:rPr lang="en-IN" sz="2400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This code reads the file Example1.txt; we can use the file object File 1.</a:t>
            </a:r>
          </a:p>
          <a:p>
            <a:pPr algn="l">
              <a:buFont typeface="+mj-lt"/>
              <a:buAutoNum type="arabicPeriod"/>
            </a:pPr>
            <a:r>
              <a:rPr lang="en-IN" sz="2400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code will perform all operations in the indent block then close the file at the end of the indent.</a:t>
            </a:r>
          </a:p>
          <a:p>
            <a:pPr algn="l">
              <a:buFont typeface="+mj-lt"/>
              <a:buAutoNum type="arabicPeriod"/>
            </a:pPr>
            <a:r>
              <a:rPr lang="en-IN" sz="2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method read stores the values of the file in the variable </a:t>
            </a:r>
            <a:r>
              <a:rPr lang="en-IN" sz="2400" b="1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file_stuff</a:t>
            </a:r>
            <a:r>
              <a:rPr lang="en-IN" sz="2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as a string.</a:t>
            </a:r>
          </a:p>
          <a:p>
            <a:pPr algn="l">
              <a:buFont typeface="+mj-lt"/>
              <a:buAutoNum type="arabicPeriod"/>
            </a:pPr>
            <a:r>
              <a:rPr lang="en-IN" sz="2400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You can print the file content.</a:t>
            </a:r>
          </a:p>
          <a:p>
            <a:pPr algn="l">
              <a:buFont typeface="+mj-lt"/>
              <a:buAutoNum type="arabicPeriod"/>
            </a:pPr>
            <a:r>
              <a:rPr lang="en-IN" sz="2400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You can check if the file content is closed, but you cannot read from it outside the indent.</a:t>
            </a:r>
          </a:p>
          <a:p>
            <a:pPr algn="l">
              <a:buFont typeface="+mj-lt"/>
              <a:buAutoNum type="arabicPeriod"/>
            </a:pPr>
            <a:r>
              <a:rPr lang="en-IN" sz="2400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But you can print the file content outside the indent as well.</a:t>
            </a:r>
          </a:p>
          <a:p>
            <a:pPr>
              <a:buFont typeface="+mj-lt"/>
              <a:buAutoNum type="arabicPeriod"/>
            </a:pPr>
            <a:endParaRPr lang="en-IN" sz="2400" b="1" i="0" u="sng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sz="2400" b="0" i="0" u="sng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D70A8-9F56-8AB4-A216-EF10E3F9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33" y="150920"/>
            <a:ext cx="7089603" cy="34899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B138AF-C029-84BC-F0B3-CC668F432F17}"/>
                  </a:ext>
                </a:extLst>
              </p14:cNvPr>
              <p14:cNvContentPartPr/>
              <p14:nvPr/>
            </p14:nvContentPartPr>
            <p14:xfrm>
              <a:off x="3847680" y="2201400"/>
              <a:ext cx="2323800" cy="54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B138AF-C029-84BC-F0B3-CC668F432F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2040" y="1985400"/>
                <a:ext cx="239544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410FA64-845F-703B-11BD-8EC627FF2C10}"/>
                  </a:ext>
                </a:extLst>
              </p14:cNvPr>
              <p14:cNvContentPartPr/>
              <p14:nvPr/>
            </p14:nvContentPartPr>
            <p14:xfrm>
              <a:off x="6688800" y="2807280"/>
              <a:ext cx="572040" cy="58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410FA64-845F-703B-11BD-8EC627FF2C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3160" y="2591280"/>
                <a:ext cx="64368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999373C-C6C0-A17F-6604-802FFE313866}"/>
                  </a:ext>
                </a:extLst>
              </p14:cNvPr>
              <p14:cNvContentPartPr/>
              <p14:nvPr/>
            </p14:nvContentPartPr>
            <p14:xfrm>
              <a:off x="7121520" y="2758320"/>
              <a:ext cx="172080" cy="228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999373C-C6C0-A17F-6604-802FFE3138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85880" y="2542320"/>
                <a:ext cx="24372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6BD40E5-2333-62C6-DA3C-59BAB90DCC09}"/>
                  </a:ext>
                </a:extLst>
              </p14:cNvPr>
              <p14:cNvContentPartPr/>
              <p14:nvPr/>
            </p14:nvContentPartPr>
            <p14:xfrm>
              <a:off x="6623640" y="4175280"/>
              <a:ext cx="3918600" cy="153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6BD40E5-2333-62C6-DA3C-59BAB90DCC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87640" y="3959280"/>
                <a:ext cx="399024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08ECBBC-5E11-592B-A7EF-91AB3ABE34B9}"/>
                  </a:ext>
                </a:extLst>
              </p14:cNvPr>
              <p14:cNvContentPartPr/>
              <p14:nvPr/>
            </p14:nvContentPartPr>
            <p14:xfrm>
              <a:off x="733680" y="4591440"/>
              <a:ext cx="2229840" cy="572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08ECBBC-5E11-592B-A7EF-91AB3ABE34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040" y="4375440"/>
                <a:ext cx="23014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EB90029-D509-9005-9356-7DECDB55B6D8}"/>
                  </a:ext>
                </a:extLst>
              </p14:cNvPr>
              <p14:cNvContentPartPr/>
              <p14:nvPr/>
            </p14:nvContentPartPr>
            <p14:xfrm>
              <a:off x="4540680" y="856080"/>
              <a:ext cx="384480" cy="2959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EB90029-D509-9005-9356-7DECDB55B6D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5040" y="640080"/>
                <a:ext cx="456120" cy="72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821CF98-F817-D3A0-27F3-9B2F6E78DBD7}"/>
              </a:ext>
            </a:extLst>
          </p:cNvPr>
          <p:cNvGrpSpPr/>
          <p:nvPr/>
        </p:nvGrpSpPr>
        <p:grpSpPr>
          <a:xfrm>
            <a:off x="2712600" y="628920"/>
            <a:ext cx="6112080" cy="3021120"/>
            <a:chOff x="2712600" y="628920"/>
            <a:chExt cx="6112080" cy="30211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07BEB9C-A6BF-56DB-CF9F-17BA54BA860C}"/>
                    </a:ext>
                  </a:extLst>
                </p14:cNvPr>
                <p14:cNvContentPartPr/>
                <p14:nvPr/>
              </p14:nvContentPartPr>
              <p14:xfrm>
                <a:off x="4593600" y="723240"/>
                <a:ext cx="1203120" cy="360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07BEB9C-A6BF-56DB-CF9F-17BA54BA860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57600" y="507240"/>
                  <a:ext cx="127476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2D9B84E-AB3C-B22D-F925-E22FBB121EDD}"/>
                    </a:ext>
                  </a:extLst>
                </p14:cNvPr>
                <p14:cNvContentPartPr/>
                <p14:nvPr/>
              </p14:nvContentPartPr>
              <p14:xfrm>
                <a:off x="5179680" y="905760"/>
                <a:ext cx="1876680" cy="596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2D9B84E-AB3C-B22D-F925-E22FBB12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44040" y="689760"/>
                  <a:ext cx="194832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722DAF6-D501-4777-5881-815D0DAC726D}"/>
                    </a:ext>
                  </a:extLst>
                </p14:cNvPr>
                <p14:cNvContentPartPr/>
                <p14:nvPr/>
              </p14:nvContentPartPr>
              <p14:xfrm>
                <a:off x="4626720" y="685080"/>
                <a:ext cx="1187640" cy="411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722DAF6-D501-4777-5881-815D0DAC72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90720" y="469080"/>
                  <a:ext cx="12592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474E70-8B8E-9C60-3541-F9E7E0C27F0E}"/>
                    </a:ext>
                  </a:extLst>
                </p14:cNvPr>
                <p14:cNvContentPartPr/>
                <p14:nvPr/>
              </p14:nvContentPartPr>
              <p14:xfrm>
                <a:off x="4563720" y="897120"/>
                <a:ext cx="444240" cy="216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474E70-8B8E-9C60-3541-F9E7E0C27F0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8080" y="681480"/>
                  <a:ext cx="51588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1A20BC-CEBE-7D84-FC2E-E990DFA02FFE}"/>
                    </a:ext>
                  </a:extLst>
                </p14:cNvPr>
                <p14:cNvContentPartPr/>
                <p14:nvPr/>
              </p14:nvContentPartPr>
              <p14:xfrm>
                <a:off x="3971520" y="628920"/>
                <a:ext cx="29160" cy="426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1A20BC-CEBE-7D84-FC2E-E990DFA02FF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35880" y="412920"/>
                  <a:ext cx="10080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1BD485-1D16-2E7B-2731-0901A8F76BB0}"/>
                    </a:ext>
                  </a:extLst>
                </p14:cNvPr>
                <p14:cNvContentPartPr/>
                <p14:nvPr/>
              </p14:nvContentPartPr>
              <p14:xfrm>
                <a:off x="3885840" y="891360"/>
                <a:ext cx="197640" cy="135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1BD485-1D16-2E7B-2731-0901A8F76B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0200" y="675360"/>
                  <a:ext cx="2692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7CB94B-CAE1-8482-D2E6-595BF6966CF2}"/>
                    </a:ext>
                  </a:extLst>
                </p14:cNvPr>
                <p14:cNvContentPartPr/>
                <p14:nvPr/>
              </p14:nvContentPartPr>
              <p14:xfrm>
                <a:off x="6078960" y="2871720"/>
                <a:ext cx="326520" cy="46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7CB94B-CAE1-8482-D2E6-595BF6966C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42960" y="2655720"/>
                  <a:ext cx="3981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42DA8F-2702-1FC4-5A44-75630942B395}"/>
                    </a:ext>
                  </a:extLst>
                </p14:cNvPr>
                <p14:cNvContentPartPr/>
                <p14:nvPr/>
              </p14:nvContentPartPr>
              <p14:xfrm>
                <a:off x="6340320" y="2834280"/>
                <a:ext cx="84240" cy="141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42DA8F-2702-1FC4-5A44-75630942B3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04680" y="2618280"/>
                  <a:ext cx="15588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599406-329F-C194-55E7-100CA204AB1A}"/>
                    </a:ext>
                  </a:extLst>
                </p14:cNvPr>
                <p14:cNvContentPartPr/>
                <p14:nvPr/>
              </p14:nvContentPartPr>
              <p14:xfrm>
                <a:off x="3162600" y="2453400"/>
                <a:ext cx="5437080" cy="69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599406-329F-C194-55E7-100CA204AB1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26600" y="2237400"/>
                  <a:ext cx="55087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1DBB6F-4716-FD26-0BAC-93B239BC8F51}"/>
                    </a:ext>
                  </a:extLst>
                </p14:cNvPr>
                <p14:cNvContentPartPr/>
                <p14:nvPr/>
              </p14:nvContentPartPr>
              <p14:xfrm>
                <a:off x="6599520" y="2727360"/>
                <a:ext cx="115560" cy="152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1DBB6F-4716-FD26-0BAC-93B239BC8F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63520" y="2511720"/>
                  <a:ext cx="18720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0BA2DBA-5A7F-2E3F-89BE-6C67F44AFFD7}"/>
                    </a:ext>
                  </a:extLst>
                </p14:cNvPr>
                <p14:cNvContentPartPr/>
                <p14:nvPr/>
              </p14:nvContentPartPr>
              <p14:xfrm>
                <a:off x="6586920" y="2980440"/>
                <a:ext cx="41400" cy="32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0BA2DBA-5A7F-2E3F-89BE-6C67F44AFF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50920" y="2764440"/>
                  <a:ext cx="1130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D54A00-8D5D-7658-33E7-D411082D6789}"/>
                    </a:ext>
                  </a:extLst>
                </p14:cNvPr>
                <p14:cNvContentPartPr/>
                <p14:nvPr/>
              </p14:nvContentPartPr>
              <p14:xfrm>
                <a:off x="5900760" y="3314520"/>
                <a:ext cx="356760" cy="30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D54A00-8D5D-7658-33E7-D411082D678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65120" y="3098520"/>
                  <a:ext cx="4284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EC6D2D-9859-324F-086C-D7FC8BC2F1F6}"/>
                    </a:ext>
                  </a:extLst>
                </p14:cNvPr>
                <p14:cNvContentPartPr/>
                <p14:nvPr/>
              </p14:nvContentPartPr>
              <p14:xfrm>
                <a:off x="6240240" y="3245760"/>
                <a:ext cx="123480" cy="185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EC6D2D-9859-324F-086C-D7FC8BC2F1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04600" y="3029760"/>
                  <a:ext cx="195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2760FB-5618-2032-E88F-C20131067185}"/>
                    </a:ext>
                  </a:extLst>
                </p14:cNvPr>
                <p14:cNvContentPartPr/>
                <p14:nvPr/>
              </p14:nvContentPartPr>
              <p14:xfrm>
                <a:off x="6491880" y="3237120"/>
                <a:ext cx="139320" cy="168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2760FB-5618-2032-E88F-C2013106718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55880" y="3021480"/>
                  <a:ext cx="2109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9F098D-FE61-94C6-77D6-C376E8C481C3}"/>
                    </a:ext>
                  </a:extLst>
                </p14:cNvPr>
                <p14:cNvContentPartPr/>
                <p14:nvPr/>
              </p14:nvContentPartPr>
              <p14:xfrm>
                <a:off x="6507000" y="3519360"/>
                <a:ext cx="60840" cy="16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9F098D-FE61-94C6-77D6-C376E8C481C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71360" y="3303720"/>
                  <a:ext cx="1324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2D7A21F-AE73-C80A-6FD2-057DBB901B67}"/>
                    </a:ext>
                  </a:extLst>
                </p14:cNvPr>
                <p14:cNvContentPartPr/>
                <p14:nvPr/>
              </p14:nvContentPartPr>
              <p14:xfrm>
                <a:off x="3527280" y="2680200"/>
                <a:ext cx="52920" cy="344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2D7A21F-AE73-C80A-6FD2-057DBB901B6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91640" y="2464560"/>
                  <a:ext cx="12456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7607C0-C9E8-84A5-E3FF-7872EF56942F}"/>
                    </a:ext>
                  </a:extLst>
                </p14:cNvPr>
                <p14:cNvContentPartPr/>
                <p14:nvPr/>
              </p14:nvContentPartPr>
              <p14:xfrm>
                <a:off x="3158280" y="2933280"/>
                <a:ext cx="483840" cy="46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7607C0-C9E8-84A5-E3FF-7872EF56942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22640" y="2717280"/>
                  <a:ext cx="5554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58AEBD4-EC64-8456-C41F-C9A762FF0939}"/>
                    </a:ext>
                  </a:extLst>
                </p14:cNvPr>
                <p14:cNvContentPartPr/>
                <p14:nvPr/>
              </p14:nvContentPartPr>
              <p14:xfrm>
                <a:off x="3100320" y="2864880"/>
                <a:ext cx="202320" cy="203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58AEBD4-EC64-8456-C41F-C9A762FF09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64680" y="2648880"/>
                  <a:ext cx="27396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4D01BC-5E16-A6F2-720C-01C50FA49368}"/>
                    </a:ext>
                  </a:extLst>
                </p14:cNvPr>
                <p14:cNvContentPartPr/>
                <p14:nvPr/>
              </p14:nvContentPartPr>
              <p14:xfrm>
                <a:off x="3129840" y="3353040"/>
                <a:ext cx="384840" cy="22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4D01BC-5E16-A6F2-720C-01C50FA4936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93840" y="3137400"/>
                  <a:ext cx="4564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110914-CD27-5E8D-D9A5-FF21C577D4FB}"/>
                    </a:ext>
                  </a:extLst>
                </p14:cNvPr>
                <p14:cNvContentPartPr/>
                <p14:nvPr/>
              </p14:nvContentPartPr>
              <p14:xfrm>
                <a:off x="3034080" y="3249360"/>
                <a:ext cx="189360" cy="250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110914-CD27-5E8D-D9A5-FF21C577D4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98080" y="3033360"/>
                  <a:ext cx="26100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59DF432-EEE8-99C5-FEFA-F06BAE2E7F40}"/>
                    </a:ext>
                  </a:extLst>
                </p14:cNvPr>
                <p14:cNvContentPartPr/>
                <p14:nvPr/>
              </p14:nvContentPartPr>
              <p14:xfrm>
                <a:off x="6726600" y="3309120"/>
                <a:ext cx="274320" cy="244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59DF432-EEE8-99C5-FEFA-F06BAE2E7F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90600" y="3093480"/>
                  <a:ext cx="34596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A29F6E-4788-C786-2EC5-BADF5549EE55}"/>
                    </a:ext>
                  </a:extLst>
                </p14:cNvPr>
                <p14:cNvContentPartPr/>
                <p14:nvPr/>
              </p14:nvContentPartPr>
              <p14:xfrm>
                <a:off x="6643440" y="3279600"/>
                <a:ext cx="306000" cy="370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A29F6E-4788-C786-2EC5-BADF5549EE5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07800" y="3063600"/>
                  <a:ext cx="37764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95E55A-A9D1-8C20-A4F8-413703F3FD68}"/>
                    </a:ext>
                  </a:extLst>
                </p14:cNvPr>
                <p14:cNvContentPartPr/>
                <p14:nvPr/>
              </p14:nvContentPartPr>
              <p14:xfrm>
                <a:off x="7489440" y="2612880"/>
                <a:ext cx="564120" cy="382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95E55A-A9D1-8C20-A4F8-413703F3FD6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53440" y="2397240"/>
                  <a:ext cx="63576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629E58-DE9B-93FB-1B59-41CD3FAA14FE}"/>
                    </a:ext>
                  </a:extLst>
                </p14:cNvPr>
                <p14:cNvContentPartPr/>
                <p14:nvPr/>
              </p14:nvContentPartPr>
              <p14:xfrm>
                <a:off x="8113680" y="2718720"/>
                <a:ext cx="190080" cy="223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629E58-DE9B-93FB-1B59-41CD3FAA14F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78040" y="2503080"/>
                  <a:ext cx="26172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409A98-0491-083E-F704-55FD2F904A6A}"/>
                    </a:ext>
                  </a:extLst>
                </p14:cNvPr>
                <p14:cNvContentPartPr/>
                <p14:nvPr/>
              </p14:nvContentPartPr>
              <p14:xfrm>
                <a:off x="8282160" y="2767320"/>
                <a:ext cx="542520" cy="372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409A98-0491-083E-F704-55FD2F904A6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46520" y="2551680"/>
                  <a:ext cx="614160" cy="8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26DAC06-5682-AA5F-7C6A-78BAB1D00D50}"/>
                    </a:ext>
                  </a:extLst>
                </p14:cNvPr>
                <p14:cNvContentPartPr/>
                <p14:nvPr/>
              </p14:nvContentPartPr>
              <p14:xfrm>
                <a:off x="8503560" y="2734560"/>
                <a:ext cx="11880" cy="31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26DAC06-5682-AA5F-7C6A-78BAB1D00D5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67920" y="2518560"/>
                  <a:ext cx="835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107F2CF-5527-A8AF-B666-D502D89E7CF9}"/>
                    </a:ext>
                  </a:extLst>
                </p14:cNvPr>
                <p14:cNvContentPartPr/>
                <p14:nvPr/>
              </p14:nvContentPartPr>
              <p14:xfrm>
                <a:off x="7985160" y="2173680"/>
                <a:ext cx="23760" cy="455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107F2CF-5527-A8AF-B666-D502D89E7CF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49520" y="1957680"/>
                  <a:ext cx="9540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1E40751-D900-8712-6E5B-E97EA0D3695B}"/>
                    </a:ext>
                  </a:extLst>
                </p14:cNvPr>
                <p14:cNvContentPartPr/>
                <p14:nvPr/>
              </p14:nvContentPartPr>
              <p14:xfrm>
                <a:off x="7855920" y="2025720"/>
                <a:ext cx="282960" cy="222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1E40751-D900-8712-6E5B-E97EA0D3695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20280" y="1810080"/>
                  <a:ext cx="35460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79F9574-D40A-EF03-2253-317BE7F22E62}"/>
                    </a:ext>
                  </a:extLst>
                </p14:cNvPr>
                <p14:cNvContentPartPr/>
                <p14:nvPr/>
              </p14:nvContentPartPr>
              <p14:xfrm>
                <a:off x="7680600" y="1737000"/>
                <a:ext cx="23760" cy="263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79F9574-D40A-EF03-2253-317BE7F22E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44960" y="1521000"/>
                  <a:ext cx="9540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52F1B7-53D8-F9DA-5559-20B467E5C57E}"/>
                    </a:ext>
                  </a:extLst>
                </p14:cNvPr>
                <p14:cNvContentPartPr/>
                <p14:nvPr/>
              </p14:nvContentPartPr>
              <p14:xfrm>
                <a:off x="7512480" y="1629360"/>
                <a:ext cx="152640" cy="184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52F1B7-53D8-F9DA-5559-20B467E5C5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76480" y="1413720"/>
                  <a:ext cx="22428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BDA26D7-4C94-9A33-87B5-9765975D6C3F}"/>
                    </a:ext>
                  </a:extLst>
                </p14:cNvPr>
                <p14:cNvContentPartPr/>
                <p14:nvPr/>
              </p14:nvContentPartPr>
              <p14:xfrm>
                <a:off x="7717680" y="1731240"/>
                <a:ext cx="736560" cy="213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BDA26D7-4C94-9A33-87B5-9765975D6C3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81680" y="1515600"/>
                  <a:ext cx="80820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0A3B83C-F125-FF8A-5A1A-D1AE70445B5E}"/>
                    </a:ext>
                  </a:extLst>
                </p14:cNvPr>
                <p14:cNvContentPartPr/>
                <p14:nvPr/>
              </p14:nvContentPartPr>
              <p14:xfrm>
                <a:off x="7092360" y="3353040"/>
                <a:ext cx="385200" cy="45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0A3B83C-F125-FF8A-5A1A-D1AE70445B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56360" y="3137040"/>
                  <a:ext cx="4568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0FC0F2A-2FB0-460A-A563-E4C64D3C473B}"/>
                    </a:ext>
                  </a:extLst>
                </p14:cNvPr>
                <p14:cNvContentPartPr/>
                <p14:nvPr/>
              </p14:nvContentPartPr>
              <p14:xfrm>
                <a:off x="7365960" y="3266280"/>
                <a:ext cx="117000" cy="209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0FC0F2A-2FB0-460A-A563-E4C64D3C473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30320" y="3050640"/>
                  <a:ext cx="18864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608BFF-C734-49ED-647E-4FCA96FD607C}"/>
                    </a:ext>
                  </a:extLst>
                </p14:cNvPr>
                <p14:cNvContentPartPr/>
                <p14:nvPr/>
              </p14:nvContentPartPr>
              <p14:xfrm>
                <a:off x="4335480" y="3481920"/>
                <a:ext cx="1134000" cy="77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608BFF-C734-49ED-647E-4FCA96FD607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99840" y="3265920"/>
                  <a:ext cx="12056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BE1E4C-65EE-90A8-3AA4-82C1A90A0E8B}"/>
                    </a:ext>
                  </a:extLst>
                </p14:cNvPr>
                <p14:cNvContentPartPr/>
                <p14:nvPr/>
              </p14:nvContentPartPr>
              <p14:xfrm>
                <a:off x="4500000" y="3588480"/>
                <a:ext cx="964440" cy="24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BE1E4C-65EE-90A8-3AA4-82C1A90A0E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64360" y="3372480"/>
                  <a:ext cx="10360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756CF84-20BD-4DA3-813F-35AD81E773C2}"/>
                    </a:ext>
                  </a:extLst>
                </p14:cNvPr>
                <p14:cNvContentPartPr/>
                <p14:nvPr/>
              </p14:nvContentPartPr>
              <p14:xfrm>
                <a:off x="6681960" y="3290400"/>
                <a:ext cx="200160" cy="284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756CF84-20BD-4DA3-813F-35AD81E773C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46320" y="3074400"/>
                  <a:ext cx="27180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A815578-3614-0FDD-3483-296074946230}"/>
                    </a:ext>
                  </a:extLst>
                </p14:cNvPr>
                <p14:cNvContentPartPr/>
                <p14:nvPr/>
              </p14:nvContentPartPr>
              <p14:xfrm>
                <a:off x="7306920" y="3180960"/>
                <a:ext cx="474840" cy="301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A815578-3614-0FDD-3483-29607494623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70920" y="2964960"/>
                  <a:ext cx="54648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CE231C8-2679-2C31-B9A4-485BA6F1B794}"/>
                    </a:ext>
                  </a:extLst>
                </p14:cNvPr>
                <p14:cNvContentPartPr/>
                <p14:nvPr/>
              </p14:nvContentPartPr>
              <p14:xfrm>
                <a:off x="3952800" y="1518120"/>
                <a:ext cx="47520" cy="394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CE231C8-2679-2C31-B9A4-485BA6F1B7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16800" y="1302120"/>
                  <a:ext cx="11916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C19D81-A579-2F65-6A20-BD48B5E4CF53}"/>
                    </a:ext>
                  </a:extLst>
                </p14:cNvPr>
                <p14:cNvContentPartPr/>
                <p14:nvPr/>
              </p14:nvContentPartPr>
              <p14:xfrm>
                <a:off x="3899160" y="1771560"/>
                <a:ext cx="182520" cy="133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C19D81-A579-2F65-6A20-BD48B5E4CF5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63520" y="1555920"/>
                  <a:ext cx="25416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64D2A1-7676-7EF4-0A92-5D68A3F6B6C3}"/>
                    </a:ext>
                  </a:extLst>
                </p14:cNvPr>
                <p14:cNvContentPartPr/>
                <p14:nvPr/>
              </p14:nvContentPartPr>
              <p14:xfrm>
                <a:off x="7292880" y="3165480"/>
                <a:ext cx="535680" cy="344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64D2A1-7676-7EF4-0A92-5D68A3F6B6C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56880" y="2949480"/>
                  <a:ext cx="60732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8AF88FC-11D2-1190-0859-6223F8EFFAD4}"/>
                    </a:ext>
                  </a:extLst>
                </p14:cNvPr>
                <p14:cNvContentPartPr/>
                <p14:nvPr/>
              </p14:nvContentPartPr>
              <p14:xfrm>
                <a:off x="3580200" y="837360"/>
                <a:ext cx="1617480" cy="642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8AF88FC-11D2-1190-0859-6223F8EFFAD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44200" y="621720"/>
                  <a:ext cx="168912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6EE8FAF-859B-25FE-936E-B79A7A203288}"/>
                    </a:ext>
                  </a:extLst>
                </p14:cNvPr>
                <p14:cNvContentPartPr/>
                <p14:nvPr/>
              </p14:nvContentPartPr>
              <p14:xfrm>
                <a:off x="2712600" y="1155600"/>
                <a:ext cx="272160" cy="248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6EE8FAF-859B-25FE-936E-B79A7A20328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76600" y="939600"/>
                  <a:ext cx="34380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F6AD2B1-821D-4B86-4904-FC9A1A29C903}"/>
                    </a:ext>
                  </a:extLst>
                </p14:cNvPr>
                <p14:cNvContentPartPr/>
                <p14:nvPr/>
              </p14:nvContentPartPr>
              <p14:xfrm>
                <a:off x="2915640" y="1036080"/>
                <a:ext cx="239400" cy="284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F6AD2B1-821D-4B86-4904-FC9A1A29C90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79640" y="820440"/>
                  <a:ext cx="31104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5720FC3-5CAF-61A3-AD41-E6AD61A97ADC}"/>
                    </a:ext>
                  </a:extLst>
                </p14:cNvPr>
                <p14:cNvContentPartPr/>
                <p14:nvPr/>
              </p14:nvContentPartPr>
              <p14:xfrm>
                <a:off x="2734920" y="1279800"/>
                <a:ext cx="665640" cy="2066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5720FC3-5CAF-61A3-AD41-E6AD61A97A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698920" y="1063800"/>
                  <a:ext cx="737280" cy="24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1B3B45C-FEDC-4F35-4C7F-80F05F3AFABA}"/>
                    </a:ext>
                  </a:extLst>
                </p14:cNvPr>
                <p14:cNvContentPartPr/>
                <p14:nvPr/>
              </p14:nvContentPartPr>
              <p14:xfrm>
                <a:off x="3886920" y="1972440"/>
                <a:ext cx="2513160" cy="834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1B3B45C-FEDC-4F35-4C7F-80F05F3AFAB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850920" y="1756800"/>
                  <a:ext cx="2584800" cy="12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6D2E05B-4EEE-C2D0-8D7C-B54C9FE26627}"/>
                    </a:ext>
                  </a:extLst>
                </p14:cNvPr>
                <p14:cNvContentPartPr/>
                <p14:nvPr/>
              </p14:nvContentPartPr>
              <p14:xfrm>
                <a:off x="6540480" y="1920960"/>
                <a:ext cx="43920" cy="243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6D2E05B-4EEE-C2D0-8D7C-B54C9FE266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04480" y="1705320"/>
                  <a:ext cx="1155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6549CCE-CAA6-70B9-CDD6-8213A28023E5}"/>
                    </a:ext>
                  </a:extLst>
                </p14:cNvPr>
                <p14:cNvContentPartPr/>
                <p14:nvPr/>
              </p14:nvContentPartPr>
              <p14:xfrm>
                <a:off x="6417000" y="1858320"/>
                <a:ext cx="282960" cy="138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6549CCE-CAA6-70B9-CDD6-8213A28023E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381000" y="1642320"/>
                  <a:ext cx="3546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974C8D-33BB-98DA-107E-2B9BA1D997AA}"/>
                    </a:ext>
                  </a:extLst>
                </p14:cNvPr>
                <p14:cNvContentPartPr/>
                <p14:nvPr/>
              </p14:nvContentPartPr>
              <p14:xfrm>
                <a:off x="6684120" y="1941480"/>
                <a:ext cx="648000" cy="180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974C8D-33BB-98DA-107E-2B9BA1D997A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648480" y="1725480"/>
                  <a:ext cx="71964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B5F0BFC-684D-7980-D5D3-B367F15770FB}"/>
                    </a:ext>
                  </a:extLst>
                </p14:cNvPr>
                <p14:cNvContentPartPr/>
                <p14:nvPr/>
              </p14:nvContentPartPr>
              <p14:xfrm>
                <a:off x="6398640" y="2201400"/>
                <a:ext cx="863280" cy="77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B5F0BFC-684D-7980-D5D3-B367F15770F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363000" y="1985400"/>
                  <a:ext cx="9349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F5E91-9C93-3E0F-3634-F9506477D231}"/>
                    </a:ext>
                  </a:extLst>
                </p14:cNvPr>
                <p14:cNvContentPartPr/>
                <p14:nvPr/>
              </p14:nvContentPartPr>
              <p14:xfrm>
                <a:off x="6651720" y="2275200"/>
                <a:ext cx="499320" cy="42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F5E91-9C93-3E0F-3634-F9506477D23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16080" y="2059200"/>
                  <a:ext cx="5709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13B1D18-417F-4551-11EF-185ED034802D}"/>
                    </a:ext>
                  </a:extLst>
                </p14:cNvPr>
                <p14:cNvContentPartPr/>
                <p14:nvPr/>
              </p14:nvContentPartPr>
              <p14:xfrm>
                <a:off x="7345080" y="2269080"/>
                <a:ext cx="10440" cy="9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13B1D18-417F-4551-11EF-185ED034802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09440" y="2053440"/>
                  <a:ext cx="82080" cy="4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9953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0F6D-4FDC-C2A7-EF99-22FDC1BB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8DE1-BCE4-01DE-6161-AE953F9A1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F09C3-3C3D-CB5D-3296-DE025E2F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54" y="365125"/>
            <a:ext cx="10839491" cy="53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9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DB5D3-85D9-7DC2-9326-A9F4B20EA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2" y="263155"/>
            <a:ext cx="10515600" cy="435133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will see the following.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When we examine the raw string, we will see the slash n; this is so Python knows to start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 new line.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</a:t>
            </a:r>
            <a:r>
              <a:rPr lang="en-IN" b="1" i="0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can output every line as an element in a list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using the method </a:t>
            </a:r>
            <a:r>
              <a:rPr lang="en-IN" b="0" i="0" dirty="0" err="1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readlines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first line corresponds to the first element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in the list.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second line corresponds to the second element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in the list, and so on.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9C179-F1CE-24AB-21CA-6D94A60E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952" y="3949607"/>
            <a:ext cx="5795244" cy="2888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B4B1D-E69B-5009-B24F-D42962013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5" y="4018048"/>
            <a:ext cx="5217420" cy="21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7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C7F4-D4F1-01BC-EB73-20A8B320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AD8C3-7F91-C571-DD7D-4D0101273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B9899-DAE4-E564-774B-9852DAF3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08" y="158908"/>
            <a:ext cx="7788774" cy="266165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77A3062-A3C1-FA82-E538-3F091E548C3F}"/>
              </a:ext>
            </a:extLst>
          </p:cNvPr>
          <p:cNvGrpSpPr/>
          <p:nvPr/>
        </p:nvGrpSpPr>
        <p:grpSpPr>
          <a:xfrm>
            <a:off x="1197993" y="3228393"/>
            <a:ext cx="1260720" cy="404280"/>
            <a:chOff x="1197993" y="3228393"/>
            <a:chExt cx="126072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8215DC-407C-4F4E-306B-29E1F8E15B39}"/>
                    </a:ext>
                  </a:extLst>
                </p14:cNvPr>
                <p14:cNvContentPartPr/>
                <p14:nvPr/>
              </p14:nvContentPartPr>
              <p14:xfrm>
                <a:off x="1197993" y="3306153"/>
                <a:ext cx="28440" cy="269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8215DC-407C-4F4E-306B-29E1F8E15B3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9993" y="3288153"/>
                  <a:ext cx="64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8B295CC-4E5B-93B6-07C7-D3CB6F5B96AC}"/>
                    </a:ext>
                  </a:extLst>
                </p14:cNvPr>
                <p14:cNvContentPartPr/>
                <p14:nvPr/>
              </p14:nvContentPartPr>
              <p14:xfrm>
                <a:off x="1197993" y="3266913"/>
                <a:ext cx="216000" cy="61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8B295CC-4E5B-93B6-07C7-D3CB6F5B96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79993" y="3249273"/>
                  <a:ext cx="251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BECD5DE-9FD9-8459-79DC-50CF6AC15FCE}"/>
                    </a:ext>
                  </a:extLst>
                </p14:cNvPr>
                <p14:cNvContentPartPr/>
                <p14:nvPr/>
              </p14:nvContentPartPr>
              <p14:xfrm>
                <a:off x="1214553" y="3453033"/>
                <a:ext cx="103320" cy="26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BECD5DE-9FD9-8459-79DC-50CF6AC15F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96553" y="3435393"/>
                  <a:ext cx="138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5F2E7E-06AA-3F62-CCEF-4D2F31D97DED}"/>
                    </a:ext>
                  </a:extLst>
                </p14:cNvPr>
                <p14:cNvContentPartPr/>
                <p14:nvPr/>
              </p14:nvContentPartPr>
              <p14:xfrm>
                <a:off x="1511913" y="3228393"/>
                <a:ext cx="183240" cy="341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5F2E7E-06AA-3F62-CCEF-4D2F31D97D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93913" y="3210753"/>
                  <a:ext cx="2188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6683A6-9AE4-0EF8-A606-42D6D218CABB}"/>
                    </a:ext>
                  </a:extLst>
                </p14:cNvPr>
                <p14:cNvContentPartPr/>
                <p14:nvPr/>
              </p14:nvContentPartPr>
              <p14:xfrm>
                <a:off x="1739073" y="3426753"/>
                <a:ext cx="144720" cy="158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6683A6-9AE4-0EF8-A606-42D6D218CA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21073" y="3409113"/>
                  <a:ext cx="180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7261328-6166-B4FF-0A33-23D6C29C9B83}"/>
                    </a:ext>
                  </a:extLst>
                </p14:cNvPr>
                <p14:cNvContentPartPr/>
                <p14:nvPr/>
              </p14:nvContentPartPr>
              <p14:xfrm>
                <a:off x="1953633" y="3425313"/>
                <a:ext cx="255960" cy="136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7261328-6166-B4FF-0A33-23D6C29C9B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5633" y="3407673"/>
                  <a:ext cx="291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1BA611-EAD2-3D0A-476D-2D7516566C6B}"/>
                    </a:ext>
                  </a:extLst>
                </p14:cNvPr>
                <p14:cNvContentPartPr/>
                <p14:nvPr/>
              </p14:nvContentPartPr>
              <p14:xfrm>
                <a:off x="2308233" y="3353313"/>
                <a:ext cx="114480" cy="27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1BA611-EAD2-3D0A-476D-2D7516566C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90233" y="3335313"/>
                  <a:ext cx="150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732878-F318-5714-2A66-B44993546E41}"/>
                    </a:ext>
                  </a:extLst>
                </p14:cNvPr>
                <p14:cNvContentPartPr/>
                <p14:nvPr/>
              </p14:nvContentPartPr>
              <p14:xfrm>
                <a:off x="2361153" y="3483273"/>
                <a:ext cx="97560" cy="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732878-F318-5714-2A66-B44993546E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43153" y="3465273"/>
                  <a:ext cx="1332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BB0D03-DC8E-6DB3-3768-89C5556FC592}"/>
              </a:ext>
            </a:extLst>
          </p:cNvPr>
          <p:cNvGrpSpPr/>
          <p:nvPr/>
        </p:nvGrpSpPr>
        <p:grpSpPr>
          <a:xfrm>
            <a:off x="2893593" y="3445833"/>
            <a:ext cx="582120" cy="194040"/>
            <a:chOff x="2893593" y="3445833"/>
            <a:chExt cx="58212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89B06F-BC7F-CECE-DADE-78FED7A27BC9}"/>
                    </a:ext>
                  </a:extLst>
                </p14:cNvPr>
                <p14:cNvContentPartPr/>
                <p14:nvPr/>
              </p14:nvContentPartPr>
              <p14:xfrm>
                <a:off x="2893593" y="3505953"/>
                <a:ext cx="543240" cy="5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89B06F-BC7F-CECE-DADE-78FED7A27B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75953" y="3488313"/>
                  <a:ext cx="578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6B1398-BC88-CDE7-1111-1502DDE08D55}"/>
                    </a:ext>
                  </a:extLst>
                </p14:cNvPr>
                <p14:cNvContentPartPr/>
                <p14:nvPr/>
              </p14:nvContentPartPr>
              <p14:xfrm>
                <a:off x="3355473" y="3445833"/>
                <a:ext cx="120240" cy="19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6B1398-BC88-CDE7-1111-1502DDE08D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37473" y="3427833"/>
                  <a:ext cx="15588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EC252B-BB80-454E-F07A-DA5F15770C5F}"/>
              </a:ext>
            </a:extLst>
          </p:cNvPr>
          <p:cNvGrpSpPr/>
          <p:nvPr/>
        </p:nvGrpSpPr>
        <p:grpSpPr>
          <a:xfrm>
            <a:off x="3851553" y="3471033"/>
            <a:ext cx="560880" cy="224280"/>
            <a:chOff x="3851553" y="3471033"/>
            <a:chExt cx="5608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6D35C9-597A-3424-F882-AD3A56FEB142}"/>
                    </a:ext>
                  </a:extLst>
                </p14:cNvPr>
                <p14:cNvContentPartPr/>
                <p14:nvPr/>
              </p14:nvContentPartPr>
              <p14:xfrm>
                <a:off x="3851553" y="3488673"/>
                <a:ext cx="160920" cy="20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6D35C9-597A-3424-F882-AD3A56FEB1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3913" y="3470673"/>
                  <a:ext cx="196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DE17C86-2559-47B7-E055-BC864F177615}"/>
                    </a:ext>
                  </a:extLst>
                </p14:cNvPr>
                <p14:cNvContentPartPr/>
                <p14:nvPr/>
              </p14:nvContentPartPr>
              <p14:xfrm>
                <a:off x="4146753" y="3655713"/>
                <a:ext cx="5256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DE17C86-2559-47B7-E055-BC864F1776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28753" y="3638073"/>
                  <a:ext cx="88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65A0B7-19E0-7646-F0F4-0B5224DC43FC}"/>
                    </a:ext>
                  </a:extLst>
                </p14:cNvPr>
                <p14:cNvContentPartPr/>
                <p14:nvPr/>
              </p14:nvContentPartPr>
              <p14:xfrm>
                <a:off x="4381473" y="3471033"/>
                <a:ext cx="30960" cy="203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65A0B7-19E0-7646-F0F4-0B5224DC43F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63473" y="3453033"/>
                  <a:ext cx="666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C06574-B9EF-5AA1-E40C-573BDA44C206}"/>
              </a:ext>
            </a:extLst>
          </p:cNvPr>
          <p:cNvGrpSpPr/>
          <p:nvPr/>
        </p:nvGrpSpPr>
        <p:grpSpPr>
          <a:xfrm>
            <a:off x="4650393" y="3496953"/>
            <a:ext cx="915840" cy="321120"/>
            <a:chOff x="4650393" y="3496953"/>
            <a:chExt cx="9158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EDFC3F-5EB8-98EA-B60F-7450F2101338}"/>
                    </a:ext>
                  </a:extLst>
                </p14:cNvPr>
                <p14:cNvContentPartPr/>
                <p14:nvPr/>
              </p14:nvContentPartPr>
              <p14:xfrm>
                <a:off x="4650393" y="3676233"/>
                <a:ext cx="73440" cy="141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EDFC3F-5EB8-98EA-B60F-7450F210133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32753" y="3658593"/>
                  <a:ext cx="109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3DD5A4-C7D3-D7C4-0DDD-F086831D7E70}"/>
                    </a:ext>
                  </a:extLst>
                </p14:cNvPr>
                <p14:cNvContentPartPr/>
                <p14:nvPr/>
              </p14:nvContentPartPr>
              <p14:xfrm>
                <a:off x="4827153" y="3496953"/>
                <a:ext cx="218160" cy="241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3DD5A4-C7D3-D7C4-0DDD-F086831D7E7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09513" y="3479313"/>
                  <a:ext cx="253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9CFA09-B526-E0FF-4819-9ABF85FA1B76}"/>
                    </a:ext>
                  </a:extLst>
                </p14:cNvPr>
                <p14:cNvContentPartPr/>
                <p14:nvPr/>
              </p14:nvContentPartPr>
              <p14:xfrm>
                <a:off x="5182833" y="3650673"/>
                <a:ext cx="55080" cy="33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9CFA09-B526-E0FF-4819-9ABF85FA1B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64833" y="3633033"/>
                  <a:ext cx="90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5B6343-E269-F9BA-46A0-73FEBA8A1FC9}"/>
                    </a:ext>
                  </a:extLst>
                </p14:cNvPr>
                <p14:cNvContentPartPr/>
                <p14:nvPr/>
              </p14:nvContentPartPr>
              <p14:xfrm>
                <a:off x="5343033" y="3523233"/>
                <a:ext cx="223200" cy="216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5B6343-E269-F9BA-46A0-73FEBA8A1F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25033" y="3505593"/>
                  <a:ext cx="258840" cy="25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ECB3D32-566E-DCBB-17E6-89F8B6781F7F}"/>
                  </a:ext>
                </a:extLst>
              </p14:cNvPr>
              <p14:cNvContentPartPr/>
              <p14:nvPr/>
            </p14:nvContentPartPr>
            <p14:xfrm>
              <a:off x="5771073" y="3676953"/>
              <a:ext cx="25920" cy="7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ECB3D32-566E-DCBB-17E6-89F8B6781F7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53433" y="3659313"/>
                <a:ext cx="615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8082BA-2B2E-7D0D-2A30-447E690BD543}"/>
                  </a:ext>
                </a:extLst>
              </p14:cNvPr>
              <p14:cNvContentPartPr/>
              <p14:nvPr/>
            </p14:nvContentPartPr>
            <p14:xfrm>
              <a:off x="6009753" y="3657153"/>
              <a:ext cx="222120" cy="12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8082BA-2B2E-7D0D-2A30-447E690BD5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92113" y="3639153"/>
                <a:ext cx="25776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D0C38CD-BCE7-6499-6CD9-DE557EB6322E}"/>
              </a:ext>
            </a:extLst>
          </p:cNvPr>
          <p:cNvGrpSpPr/>
          <p:nvPr/>
        </p:nvGrpSpPr>
        <p:grpSpPr>
          <a:xfrm>
            <a:off x="6647673" y="3324513"/>
            <a:ext cx="913680" cy="396000"/>
            <a:chOff x="6647673" y="3324513"/>
            <a:chExt cx="91368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E9DB256-6870-E8FE-1B1A-4A48A679D762}"/>
                    </a:ext>
                  </a:extLst>
                </p14:cNvPr>
                <p14:cNvContentPartPr/>
                <p14:nvPr/>
              </p14:nvContentPartPr>
              <p14:xfrm>
                <a:off x="6647673" y="3496593"/>
                <a:ext cx="235440" cy="215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E9DB256-6870-E8FE-1B1A-4A48A679D76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30033" y="3478593"/>
                  <a:ext cx="271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FB12E8-7309-74EB-39BD-A65EFB124F96}"/>
                    </a:ext>
                  </a:extLst>
                </p14:cNvPr>
                <p14:cNvContentPartPr/>
                <p14:nvPr/>
              </p14:nvContentPartPr>
              <p14:xfrm>
                <a:off x="7002993" y="3324513"/>
                <a:ext cx="45720" cy="36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FB12E8-7309-74EB-39BD-A65EFB124F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85353" y="3306873"/>
                  <a:ext cx="813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1EE41F-B43F-4379-CDFD-BFE490C9DE1B}"/>
                    </a:ext>
                  </a:extLst>
                </p14:cNvPr>
                <p14:cNvContentPartPr/>
                <p14:nvPr/>
              </p14:nvContentPartPr>
              <p14:xfrm>
                <a:off x="6914073" y="3543033"/>
                <a:ext cx="191520" cy="34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1EE41F-B43F-4379-CDFD-BFE490C9DE1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96073" y="3525393"/>
                  <a:ext cx="227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D12D2DA-1D8E-CAC1-F650-270C009C4039}"/>
                    </a:ext>
                  </a:extLst>
                </p14:cNvPr>
                <p14:cNvContentPartPr/>
                <p14:nvPr/>
              </p14:nvContentPartPr>
              <p14:xfrm>
                <a:off x="7137633" y="3530433"/>
                <a:ext cx="423720" cy="190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D12D2DA-1D8E-CAC1-F650-270C009C40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19993" y="3512433"/>
                  <a:ext cx="459360" cy="225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8F9DBF8-7A8C-7349-6EED-70065242CC58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96640" y="3818073"/>
            <a:ext cx="5269593" cy="29072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7FC5B4-24AD-D822-63DD-F78B53C01B2D}"/>
                  </a:ext>
                </a:extLst>
              </p14:cNvPr>
              <p14:cNvContentPartPr/>
              <p14:nvPr/>
            </p14:nvContentPartPr>
            <p14:xfrm>
              <a:off x="5074560" y="2521800"/>
              <a:ext cx="180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7FC5B4-24AD-D822-63DD-F78B53C01B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65920" y="25128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838B1EC-9FAC-B88B-1A42-082A9B277173}"/>
                  </a:ext>
                </a:extLst>
              </p14:cNvPr>
              <p14:cNvContentPartPr/>
              <p14:nvPr/>
            </p14:nvContentPartPr>
            <p14:xfrm>
              <a:off x="1881720" y="898920"/>
              <a:ext cx="180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838B1EC-9FAC-B88B-1A42-082A9B27717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73080" y="889920"/>
                <a:ext cx="194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215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1A4EB-D912-E92E-F38A-B446471EA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2" y="218767"/>
            <a:ext cx="10515600" cy="43513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use the method </a:t>
            </a:r>
            <a:r>
              <a:rPr lang="en-IN" b="0" i="0" dirty="0" err="1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readline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 to read the first line of the file.</a:t>
            </a: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If we run this command, it will store the first line in the variable </a:t>
            </a:r>
            <a:r>
              <a:rPr lang="en-IN" b="1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file_stuff</a:t>
            </a: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then </a:t>
            </a: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print the first line.</a:t>
            </a:r>
          </a:p>
          <a:p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8BE54-BA5E-8EA5-9958-DA46D092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7" y="2126302"/>
            <a:ext cx="11194145" cy="444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33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05AD-4890-A580-FC68-37B05AC4C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5" y="97654"/>
            <a:ext cx="10838895" cy="6079309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use the method read line twice: The first time it’s called, it will save the first line in the variable </a:t>
            </a:r>
            <a:r>
              <a:rPr lang="en-IN" b="0" i="0" dirty="0" err="1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file_stuff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 and then print the first line.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second time it’s called it will save the second line in the variable </a:t>
            </a:r>
            <a:r>
              <a:rPr lang="en-IN" b="1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file_stuff</a:t>
            </a: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and then print the second line.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F1A06-3C57-811A-C83A-A5E25A7D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85" y="2216287"/>
            <a:ext cx="8021169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44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90FD7-50CF-C6A4-19D5-1E86A3B8B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73" y="186431"/>
            <a:ext cx="10945427" cy="5990532"/>
          </a:xfrm>
        </p:spPr>
        <p:txBody>
          <a:bodyPr/>
          <a:lstStyle/>
          <a:p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use a loop to print out each line individually as follows.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3D802-EC15-5203-5BA2-F527FDA4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52" y="606981"/>
            <a:ext cx="8335538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51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8BEB6-9E89-D804-DA23-5B2FF0290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50" y="79899"/>
            <a:ext cx="10856650" cy="6097064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Let's represent every character in a string as a grid.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specify the </a:t>
            </a:r>
            <a:r>
              <a:rPr lang="en-IN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number of characters we would like to read from a string as an argument</a:t>
            </a: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o the method </a:t>
            </a:r>
            <a:r>
              <a:rPr lang="en-IN" b="0" i="0" dirty="0" err="1">
                <a:solidFill>
                  <a:srgbClr val="0074B5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readlines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When 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we use a 4 as an argument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in the method </a:t>
            </a:r>
            <a:r>
              <a:rPr lang="en-IN" b="0" i="0" dirty="0" err="1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readlines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, we 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print out the first four characters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in the file.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45A9A-3D90-4396-57C1-E2748642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6" y="-96203"/>
            <a:ext cx="12051964" cy="5662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6CE87-D870-0C3F-2ACB-E43A4468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71" y="5119540"/>
            <a:ext cx="182905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8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39DCC-C4C3-4A2D-B2E2-97646F251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53" y="0"/>
            <a:ext cx="10515600" cy="435133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Each time we call the method, we will progress through the text.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If we call the method with the argument 16, the first 16 characters are printed out and then the new line.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If we call the method a second time, the next five characters are printed out.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Finally, if we call the method the last time with the argument 9, the last 9 characters are printed out.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10100-BAFF-5D33-5F85-A368415C7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73" y="-231707"/>
            <a:ext cx="11685050" cy="65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4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E446-246C-E639-8F79-D6D12D1C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9104C-B271-F0A1-1DCA-8A2849DA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DE7E4-6323-5D39-CE2F-0ED1B7EE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73" y="257453"/>
            <a:ext cx="10042827" cy="564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78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0CAF-DF86-A8DC-FCD6-158E47F8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A0FD-64BB-483A-A08F-F46645EB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DO ALL THE ABOVE COMMANDS from slide 41-52</a:t>
            </a:r>
          </a:p>
          <a:p>
            <a:r>
              <a:rPr lang="en-US" dirty="0"/>
              <a:t> 2. using iteration instead of </a:t>
            </a:r>
            <a:r>
              <a:rPr lang="en-US" dirty="0" err="1"/>
              <a:t>readlines</a:t>
            </a:r>
            <a:r>
              <a:rPr lang="en-US" dirty="0"/>
              <a:t>() function print the lines in the file</a:t>
            </a:r>
          </a:p>
          <a:p>
            <a:r>
              <a:rPr lang="en-US" dirty="0"/>
              <a:t>3. Read all lines and save as a list and Print the first 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4807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B5ED-0375-3BAE-2637-F48417C9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7E413-1FB7-AA83-BD76-A0AC1A2B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B3C76-63D8-2B3C-95D2-E2FEE400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2500183"/>
            <a:ext cx="652553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48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774D7-F3CA-BFF4-141A-49629EDD9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15410"/>
            <a:ext cx="11016449" cy="6061553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also write to files using the open function.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will use 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Python’s open function to get a file object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, to create a text file, we 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can </a:t>
            </a:r>
            <a:r>
              <a:rPr lang="en-IN" b="0" i="0" u="sng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apply method write </a:t>
            </a: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to </a:t>
            </a:r>
            <a:r>
              <a:rPr lang="en-IN" b="0" i="0" u="sng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write data to that file</a:t>
            </a: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As a result, text will be written to the file.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0DE89-0696-539A-78D3-17328507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2" y="633441"/>
            <a:ext cx="3778188" cy="1734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53EA0-38CD-7CFF-36AF-103DA0C62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412" y="4783026"/>
            <a:ext cx="3176487" cy="1393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6472BE-C7D8-A125-EB5F-168AD8FB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37422"/>
            <a:ext cx="3618390" cy="14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81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C84B-88E0-A0F9-159F-0A66C802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6" y="0"/>
            <a:ext cx="11149614" cy="6176963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create the file Example2".txt" as follows: 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use the open function.</a:t>
            </a:r>
          </a:p>
          <a:p>
            <a:pPr marL="0" indent="0" algn="l">
              <a:buNone/>
            </a:pPr>
            <a:endParaRPr lang="en-IN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first argument is the file path.</a:t>
            </a:r>
          </a:p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This is made up of the file name; </a:t>
            </a:r>
            <a:r>
              <a:rPr lang="en-IN" b="0" i="0" u="sng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if you have that file in your directory, it will be over 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written,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and the file directory.</a:t>
            </a: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set the mode parameter to 'w' for writing.</a:t>
            </a:r>
          </a:p>
          <a:p>
            <a:pPr>
              <a:buFont typeface="+mj-lt"/>
              <a:buAutoNum type="arabicPeriod"/>
            </a:pPr>
            <a:endParaRPr lang="en-IN" b="1" u="sng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endParaRPr lang="en-IN" b="1" i="0" u="sng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Finally, we have the file object.</a:t>
            </a:r>
          </a:p>
          <a:p>
            <a:pPr>
              <a:buFont typeface="+mj-lt"/>
              <a:buAutoNum type="arabicPeriod"/>
            </a:pPr>
            <a:endParaRPr lang="en-IN" b="1" i="0" u="sng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125F1-DF54-86B6-EC1F-E1687EC3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186" y="553959"/>
            <a:ext cx="5673981" cy="883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6A2A09-0240-4930-E466-1D759691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61" y="2813355"/>
            <a:ext cx="5081739" cy="1231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D2D479-D4F4-8747-F3AE-90A8EC13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502" y="4463407"/>
            <a:ext cx="6525536" cy="1038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F34BBC-41B0-93E5-EF5E-89B4AD15D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527" y="5886314"/>
            <a:ext cx="6973273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7446-EBF7-D942-C1BD-2C954A17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cast</a:t>
            </a:r>
            <a:br>
              <a:rPr lang="en-US" dirty="0"/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82C26F-2E57-C39B-5A11-5720A7303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E4CEE1-37D5-5401-C709-86987A5B5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07" y="238011"/>
            <a:ext cx="4896533" cy="4286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CA1EDD-2F4D-3E00-212E-897DDB97B035}"/>
                  </a:ext>
                </a:extLst>
              </p14:cNvPr>
              <p14:cNvContentPartPr/>
              <p14:nvPr/>
            </p14:nvContentPartPr>
            <p14:xfrm>
              <a:off x="6622113" y="464313"/>
              <a:ext cx="557640" cy="290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CA1EDD-2F4D-3E00-212E-897DDB97B0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4473" y="446313"/>
                <a:ext cx="5932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F9FFFF-5C7B-F696-861E-50F3DB707B6D}"/>
                  </a:ext>
                </a:extLst>
              </p14:cNvPr>
              <p14:cNvContentPartPr/>
              <p14:nvPr/>
            </p14:nvContentPartPr>
            <p14:xfrm>
              <a:off x="6479913" y="1436673"/>
              <a:ext cx="507600" cy="330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F9FFFF-5C7B-F696-861E-50F3DB707B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62273" y="1419033"/>
                <a:ext cx="5432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C4E7B0-5381-C609-5164-72BE6843C2E2}"/>
                  </a:ext>
                </a:extLst>
              </p14:cNvPr>
              <p14:cNvContentPartPr/>
              <p14:nvPr/>
            </p14:nvContentPartPr>
            <p14:xfrm>
              <a:off x="6231153" y="2507673"/>
              <a:ext cx="570600" cy="271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C4E7B0-5381-C609-5164-72BE6843C2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3513" y="2490033"/>
                <a:ext cx="606240" cy="30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CC278-C7E9-0AB5-7CA6-D8337154ABD4}"/>
              </a:ext>
            </a:extLst>
          </p:cNvPr>
          <p:cNvGrpSpPr/>
          <p:nvPr/>
        </p:nvGrpSpPr>
        <p:grpSpPr>
          <a:xfrm>
            <a:off x="6078513" y="3537633"/>
            <a:ext cx="1200240" cy="405000"/>
            <a:chOff x="6078513" y="3537633"/>
            <a:chExt cx="120024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4108F78-FEEB-0C8F-1D72-E1733310FE37}"/>
                    </a:ext>
                  </a:extLst>
                </p14:cNvPr>
                <p14:cNvContentPartPr/>
                <p14:nvPr/>
              </p14:nvContentPartPr>
              <p14:xfrm>
                <a:off x="6078513" y="3537633"/>
                <a:ext cx="205920" cy="405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4108F78-FEEB-0C8F-1D72-E1733310FE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60513" y="3519633"/>
                  <a:ext cx="2415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8DB06D-37CF-EFAF-AEE9-226301B17FC6}"/>
                    </a:ext>
                  </a:extLst>
                </p14:cNvPr>
                <p14:cNvContentPartPr/>
                <p14:nvPr/>
              </p14:nvContentPartPr>
              <p14:xfrm>
                <a:off x="6355713" y="3721953"/>
                <a:ext cx="206640" cy="176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8DB06D-37CF-EFAF-AEE9-226301B17F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38073" y="3704313"/>
                  <a:ext cx="242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E836023-83F8-6BAF-80F3-84A850AD0900}"/>
                    </a:ext>
                  </a:extLst>
                </p14:cNvPr>
                <p14:cNvContentPartPr/>
                <p14:nvPr/>
              </p14:nvContentPartPr>
              <p14:xfrm>
                <a:off x="6639753" y="3685233"/>
                <a:ext cx="392400" cy="172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E836023-83F8-6BAF-80F3-84A850AD09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21753" y="3667233"/>
                  <a:ext cx="428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A9FC30-0A23-E053-5212-2C44150E03CF}"/>
                    </a:ext>
                  </a:extLst>
                </p14:cNvPr>
                <p14:cNvContentPartPr/>
                <p14:nvPr/>
              </p14:nvContentPartPr>
              <p14:xfrm>
                <a:off x="7083993" y="3618993"/>
                <a:ext cx="194760" cy="22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A9FC30-0A23-E053-5212-2C44150E03C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66353" y="3600993"/>
                  <a:ext cx="230400" cy="263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0B162B1-557C-D4CB-F678-B2C2CD4710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86216" y="238011"/>
            <a:ext cx="3467584" cy="217200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818D732-3D1E-80F7-8F3E-19E2B30A6AB7}"/>
              </a:ext>
            </a:extLst>
          </p:cNvPr>
          <p:cNvGrpSpPr/>
          <p:nvPr/>
        </p:nvGrpSpPr>
        <p:grpSpPr>
          <a:xfrm>
            <a:off x="8730273" y="2242353"/>
            <a:ext cx="2046600" cy="1062360"/>
            <a:chOff x="8730273" y="2242353"/>
            <a:chExt cx="2046600" cy="10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FCAD0B4-F0DF-736C-7279-7B8765C78C2D}"/>
                    </a:ext>
                  </a:extLst>
                </p14:cNvPr>
                <p14:cNvContentPartPr/>
                <p14:nvPr/>
              </p14:nvContentPartPr>
              <p14:xfrm>
                <a:off x="9066873" y="2242353"/>
                <a:ext cx="24480" cy="296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FCAD0B4-F0DF-736C-7279-7B8765C78C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48873" y="2224713"/>
                  <a:ext cx="60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6DB2450-8B8A-2E6C-75DF-7087FCA11747}"/>
                    </a:ext>
                  </a:extLst>
                </p14:cNvPr>
                <p14:cNvContentPartPr/>
                <p14:nvPr/>
              </p14:nvContentPartPr>
              <p14:xfrm>
                <a:off x="8998833" y="2410833"/>
                <a:ext cx="201240" cy="16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6DB2450-8B8A-2E6C-75DF-7087FCA117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81193" y="2393193"/>
                  <a:ext cx="236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0BA0830-B574-21EB-E889-C5FA40495691}"/>
                    </a:ext>
                  </a:extLst>
                </p14:cNvPr>
                <p14:cNvContentPartPr/>
                <p14:nvPr/>
              </p14:nvContentPartPr>
              <p14:xfrm>
                <a:off x="8761593" y="2906193"/>
                <a:ext cx="18360" cy="3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0BA0830-B574-21EB-E889-C5FA404956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43953" y="2888193"/>
                  <a:ext cx="54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42F212-BBE2-169D-DC98-D390024B03B5}"/>
                    </a:ext>
                  </a:extLst>
                </p14:cNvPr>
                <p14:cNvContentPartPr/>
                <p14:nvPr/>
              </p14:nvContentPartPr>
              <p14:xfrm>
                <a:off x="8730273" y="2716473"/>
                <a:ext cx="257040" cy="46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42F212-BBE2-169D-DC98-D390024B03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12273" y="2698833"/>
                  <a:ext cx="2926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8E67BF-5B44-3D7B-34EF-09AE85C660CB}"/>
                    </a:ext>
                  </a:extLst>
                </p14:cNvPr>
                <p14:cNvContentPartPr/>
                <p14:nvPr/>
              </p14:nvContentPartPr>
              <p14:xfrm>
                <a:off x="8973633" y="2770113"/>
                <a:ext cx="241920" cy="343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8E67BF-5B44-3D7B-34EF-09AE85C660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55993" y="2752113"/>
                  <a:ext cx="2775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DEA88E-A2A0-1D12-768E-4016348304F1}"/>
                    </a:ext>
                  </a:extLst>
                </p14:cNvPr>
                <p14:cNvContentPartPr/>
                <p14:nvPr/>
              </p14:nvContentPartPr>
              <p14:xfrm>
                <a:off x="9265953" y="2939673"/>
                <a:ext cx="250200" cy="152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DEA88E-A2A0-1D12-768E-4016348304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47953" y="2921673"/>
                  <a:ext cx="285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0734A6-671A-1E49-A405-56D2A1BD2A47}"/>
                    </a:ext>
                  </a:extLst>
                </p14:cNvPr>
                <p14:cNvContentPartPr/>
                <p14:nvPr/>
              </p14:nvContentPartPr>
              <p14:xfrm>
                <a:off x="9526593" y="2878113"/>
                <a:ext cx="104040" cy="20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0734A6-671A-1E49-A405-56D2A1BD2A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08953" y="2860113"/>
                  <a:ext cx="139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CF1C60-4F27-F50D-9A30-85089D73E8BA}"/>
                    </a:ext>
                  </a:extLst>
                </p14:cNvPr>
                <p14:cNvContentPartPr/>
                <p14:nvPr/>
              </p14:nvContentPartPr>
              <p14:xfrm>
                <a:off x="9568353" y="2929233"/>
                <a:ext cx="134280" cy="18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CF1C60-4F27-F50D-9A30-85089D73E8B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50713" y="2911233"/>
                  <a:ext cx="169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FA5E23E-4053-F65E-23E0-B85D81F18FD7}"/>
                    </a:ext>
                  </a:extLst>
                </p14:cNvPr>
                <p14:cNvContentPartPr/>
                <p14:nvPr/>
              </p14:nvContentPartPr>
              <p14:xfrm>
                <a:off x="9933753" y="2317593"/>
                <a:ext cx="561240" cy="585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FA5E23E-4053-F65E-23E0-B85D81F18F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15753" y="2299953"/>
                  <a:ext cx="59688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5EA97C-7D71-958C-300F-378038588386}"/>
                    </a:ext>
                  </a:extLst>
                </p14:cNvPr>
                <p14:cNvContentPartPr/>
                <p14:nvPr/>
              </p14:nvContentPartPr>
              <p14:xfrm>
                <a:off x="10329393" y="2257473"/>
                <a:ext cx="251640" cy="120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5EA97C-7D71-958C-300F-37803858838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11753" y="2239833"/>
                  <a:ext cx="287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4B9F16-1468-3EFC-381D-7FA9A48EB4B9}"/>
                    </a:ext>
                  </a:extLst>
                </p14:cNvPr>
                <p14:cNvContentPartPr/>
                <p14:nvPr/>
              </p14:nvContentPartPr>
              <p14:xfrm>
                <a:off x="10233993" y="2989713"/>
                <a:ext cx="223920" cy="315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4B9F16-1468-3EFC-381D-7FA9A48EB4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16353" y="2971713"/>
                  <a:ext cx="2595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BFAF703-B4FD-B8A4-69D7-B35FDF097C03}"/>
                    </a:ext>
                  </a:extLst>
                </p14:cNvPr>
                <p14:cNvContentPartPr/>
                <p14:nvPr/>
              </p14:nvContentPartPr>
              <p14:xfrm>
                <a:off x="10537473" y="3036153"/>
                <a:ext cx="27360" cy="249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BFAF703-B4FD-B8A4-69D7-B35FDF097C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19833" y="3018153"/>
                  <a:ext cx="63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0038FD-972A-B0CB-A9E3-5BF371450F4D}"/>
                    </a:ext>
                  </a:extLst>
                </p14:cNvPr>
                <p14:cNvContentPartPr/>
                <p14:nvPr/>
              </p14:nvContentPartPr>
              <p14:xfrm>
                <a:off x="10495713" y="3051633"/>
                <a:ext cx="281160" cy="197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0038FD-972A-B0CB-A9E3-5BF371450F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78073" y="3033993"/>
                  <a:ext cx="3168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50411A-C867-85EE-C72E-EE232CE8067F}"/>
              </a:ext>
            </a:extLst>
          </p:cNvPr>
          <p:cNvGrpSpPr/>
          <p:nvPr/>
        </p:nvGrpSpPr>
        <p:grpSpPr>
          <a:xfrm>
            <a:off x="9152193" y="844473"/>
            <a:ext cx="2103840" cy="488880"/>
            <a:chOff x="9152193" y="844473"/>
            <a:chExt cx="210384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3B0E0A-E48E-360C-9DA1-3104838C348B}"/>
                    </a:ext>
                  </a:extLst>
                </p14:cNvPr>
                <p14:cNvContentPartPr/>
                <p14:nvPr/>
              </p14:nvContentPartPr>
              <p14:xfrm>
                <a:off x="9152193" y="914313"/>
                <a:ext cx="186120" cy="277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3B0E0A-E48E-360C-9DA1-3104838C34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34193" y="896313"/>
                  <a:ext cx="2217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05BF94-A1CD-29B8-7E26-2B5DB93886BD}"/>
                    </a:ext>
                  </a:extLst>
                </p14:cNvPr>
                <p14:cNvContentPartPr/>
                <p14:nvPr/>
              </p14:nvContentPartPr>
              <p14:xfrm>
                <a:off x="9329313" y="1100433"/>
                <a:ext cx="89280" cy="20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05BF94-A1CD-29B8-7E26-2B5DB93886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11673" y="1082433"/>
                  <a:ext cx="124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CCCCFE7-29FD-9DBC-2A7E-8DAF5E4AF471}"/>
                    </a:ext>
                  </a:extLst>
                </p14:cNvPr>
                <p14:cNvContentPartPr/>
                <p14:nvPr/>
              </p14:nvContentPartPr>
              <p14:xfrm>
                <a:off x="9543153" y="1136073"/>
                <a:ext cx="18720" cy="141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CCCCFE7-29FD-9DBC-2A7E-8DAF5E4AF4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25153" y="1118073"/>
                  <a:ext cx="54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34937A-A2DA-698F-C79D-AA636761E3BB}"/>
                    </a:ext>
                  </a:extLst>
                </p14:cNvPr>
                <p14:cNvContentPartPr/>
                <p14:nvPr/>
              </p14:nvContentPartPr>
              <p14:xfrm>
                <a:off x="9584193" y="1057953"/>
                <a:ext cx="3960" cy="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34937A-A2DA-698F-C79D-AA636761E3B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66193" y="1040313"/>
                  <a:ext cx="39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07F0456-B8D8-21DD-6873-1C53A7B5EBDD}"/>
                    </a:ext>
                  </a:extLst>
                </p14:cNvPr>
                <p14:cNvContentPartPr/>
                <p14:nvPr/>
              </p14:nvContentPartPr>
              <p14:xfrm>
                <a:off x="9665913" y="1120593"/>
                <a:ext cx="144360" cy="138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07F0456-B8D8-21DD-6873-1C53A7B5EBD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47913" y="1102953"/>
                  <a:ext cx="180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3436E0-0C31-8E6C-3A1C-87EB0C220FB8}"/>
                    </a:ext>
                  </a:extLst>
                </p14:cNvPr>
                <p14:cNvContentPartPr/>
                <p14:nvPr/>
              </p14:nvContentPartPr>
              <p14:xfrm>
                <a:off x="9889473" y="1096473"/>
                <a:ext cx="124560" cy="23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3436E0-0C31-8E6C-3A1C-87EB0C220F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71473" y="1078833"/>
                  <a:ext cx="160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D9B5C0-D741-F9B5-4190-89ADB1388244}"/>
                    </a:ext>
                  </a:extLst>
                </p14:cNvPr>
                <p14:cNvContentPartPr/>
                <p14:nvPr/>
              </p14:nvContentPartPr>
              <p14:xfrm>
                <a:off x="9853833" y="1211673"/>
                <a:ext cx="140040" cy="39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D9B5C0-D741-F9B5-4190-89ADB138824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36193" y="1194033"/>
                  <a:ext cx="175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49B55BD-279A-EDF7-EB6E-324891310F4C}"/>
                    </a:ext>
                  </a:extLst>
                </p14:cNvPr>
                <p14:cNvContentPartPr/>
                <p14:nvPr/>
              </p14:nvContentPartPr>
              <p14:xfrm>
                <a:off x="10102593" y="898473"/>
                <a:ext cx="251280" cy="290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49B55BD-279A-EDF7-EB6E-324891310F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84593" y="880833"/>
                  <a:ext cx="286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8FF8AC-3460-DDB9-3EDB-586AC81441CE}"/>
                    </a:ext>
                  </a:extLst>
                </p14:cNvPr>
                <p14:cNvContentPartPr/>
                <p14:nvPr/>
              </p14:nvContentPartPr>
              <p14:xfrm>
                <a:off x="10296633" y="844473"/>
                <a:ext cx="198720" cy="131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8FF8AC-3460-DDB9-3EDB-586AC81441C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78633" y="826473"/>
                  <a:ext cx="234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6305CC4-D22B-8140-EE61-FC309381C40A}"/>
                    </a:ext>
                  </a:extLst>
                </p14:cNvPr>
                <p14:cNvContentPartPr/>
                <p14:nvPr/>
              </p14:nvContentPartPr>
              <p14:xfrm>
                <a:off x="10586793" y="975153"/>
                <a:ext cx="181800" cy="224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6305CC4-D22B-8140-EE61-FC309381C4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68793" y="957513"/>
                  <a:ext cx="21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D2C2ECA-EEA4-766C-A193-B820CB153198}"/>
                    </a:ext>
                  </a:extLst>
                </p14:cNvPr>
                <p14:cNvContentPartPr/>
                <p14:nvPr/>
              </p14:nvContentPartPr>
              <p14:xfrm>
                <a:off x="10821513" y="964713"/>
                <a:ext cx="100080" cy="20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D2C2ECA-EEA4-766C-A193-B820CB1531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03513" y="946713"/>
                  <a:ext cx="135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0FE8C1-77CF-DC08-D80F-375F61098306}"/>
                    </a:ext>
                  </a:extLst>
                </p14:cNvPr>
                <p14:cNvContentPartPr/>
                <p14:nvPr/>
              </p14:nvContentPartPr>
              <p14:xfrm>
                <a:off x="10768233" y="1055433"/>
                <a:ext cx="186120" cy="36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0FE8C1-77CF-DC08-D80F-375F610983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50233" y="1037793"/>
                  <a:ext cx="221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4ED929-3B15-1F1F-E0D2-B80690960221}"/>
                    </a:ext>
                  </a:extLst>
                </p14:cNvPr>
                <p14:cNvContentPartPr/>
                <p14:nvPr/>
              </p14:nvContentPartPr>
              <p14:xfrm>
                <a:off x="11016993" y="1014393"/>
                <a:ext cx="23904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4ED929-3B15-1F1F-E0D2-B8069096022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98993" y="996753"/>
                  <a:ext cx="27468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515A1C2-B6C0-5349-D8A8-8892D6A953DE}"/>
                  </a:ext>
                </a:extLst>
              </p14:cNvPr>
              <p14:cNvContentPartPr/>
              <p14:nvPr/>
            </p14:nvContentPartPr>
            <p14:xfrm>
              <a:off x="4819953" y="4707633"/>
              <a:ext cx="9360" cy="33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515A1C2-B6C0-5349-D8A8-8892D6A953D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02313" y="4689633"/>
                <a:ext cx="450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9EF4B268-7AA0-8916-F136-B2601988E774}"/>
              </a:ext>
            </a:extLst>
          </p:cNvPr>
          <p:cNvGrpSpPr/>
          <p:nvPr/>
        </p:nvGrpSpPr>
        <p:grpSpPr>
          <a:xfrm>
            <a:off x="4668393" y="4642473"/>
            <a:ext cx="2665800" cy="392760"/>
            <a:chOff x="4668393" y="4642473"/>
            <a:chExt cx="266580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1D5665-1EE1-BEA7-13D2-818A0AEFF21F}"/>
                    </a:ext>
                  </a:extLst>
                </p14:cNvPr>
                <p14:cNvContentPartPr/>
                <p14:nvPr/>
              </p14:nvContentPartPr>
              <p14:xfrm>
                <a:off x="4668393" y="4642473"/>
                <a:ext cx="205560" cy="356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61D5665-1EE1-BEA7-13D2-818A0AEFF2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50393" y="4624473"/>
                  <a:ext cx="2412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C72904-CD94-9AB8-C326-8DD7E96B34DF}"/>
                    </a:ext>
                  </a:extLst>
                </p14:cNvPr>
                <p14:cNvContentPartPr/>
                <p14:nvPr/>
              </p14:nvContentPartPr>
              <p14:xfrm>
                <a:off x="5033073" y="4722393"/>
                <a:ext cx="10440" cy="257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C72904-CD94-9AB8-C326-8DD7E96B34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15433" y="4704753"/>
                  <a:ext cx="46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E632E3A-6798-6E4C-A33B-5D765767EFFD}"/>
                    </a:ext>
                  </a:extLst>
                </p14:cNvPr>
                <p14:cNvContentPartPr/>
                <p14:nvPr/>
              </p14:nvContentPartPr>
              <p14:xfrm>
                <a:off x="4953513" y="4855233"/>
                <a:ext cx="141120" cy="7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E632E3A-6798-6E4C-A33B-5D765767EF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35873" y="4837593"/>
                  <a:ext cx="176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2A741A-76AB-B85D-88C4-362EB6513B2F}"/>
                    </a:ext>
                  </a:extLst>
                </p14:cNvPr>
                <p14:cNvContentPartPr/>
                <p14:nvPr/>
              </p14:nvContentPartPr>
              <p14:xfrm>
                <a:off x="5153313" y="4774593"/>
                <a:ext cx="252000" cy="20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2A741A-76AB-B85D-88C4-362EB6513B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35313" y="4756593"/>
                  <a:ext cx="287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3A01642-72F5-C481-FD64-37DE3973289D}"/>
                    </a:ext>
                  </a:extLst>
                </p14:cNvPr>
                <p14:cNvContentPartPr/>
                <p14:nvPr/>
              </p14:nvContentPartPr>
              <p14:xfrm>
                <a:off x="5662353" y="4647513"/>
                <a:ext cx="502200" cy="351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3A01642-72F5-C481-FD64-37DE3973289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4713" y="4629873"/>
                  <a:ext cx="5378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F920E30-E22F-BD76-2FCE-3168129B98B9}"/>
                    </a:ext>
                  </a:extLst>
                </p14:cNvPr>
                <p14:cNvContentPartPr/>
                <p14:nvPr/>
              </p14:nvContentPartPr>
              <p14:xfrm>
                <a:off x="6176073" y="4801233"/>
                <a:ext cx="427680" cy="234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F920E30-E22F-BD76-2FCE-3168129B98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58073" y="4783233"/>
                  <a:ext cx="463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1BB7F8-DD95-492A-165A-9EC384E19EAD}"/>
                    </a:ext>
                  </a:extLst>
                </p14:cNvPr>
                <p14:cNvContentPartPr/>
                <p14:nvPr/>
              </p14:nvContentPartPr>
              <p14:xfrm>
                <a:off x="6773313" y="4875033"/>
                <a:ext cx="556200" cy="43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1BB7F8-DD95-492A-165A-9EC384E19E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55313" y="4857033"/>
                  <a:ext cx="591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2B4BD98-16C5-A6B2-716B-A04D732441C0}"/>
                    </a:ext>
                  </a:extLst>
                </p14:cNvPr>
                <p14:cNvContentPartPr/>
                <p14:nvPr/>
              </p14:nvContentPartPr>
              <p14:xfrm>
                <a:off x="7226913" y="4828953"/>
                <a:ext cx="107280" cy="186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2B4BD98-16C5-A6B2-716B-A04D732441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08913" y="4811313"/>
                  <a:ext cx="1429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D448930-6BCE-B4C0-057D-AE1DF37F272B}"/>
              </a:ext>
            </a:extLst>
          </p:cNvPr>
          <p:cNvGrpSpPr/>
          <p:nvPr/>
        </p:nvGrpSpPr>
        <p:grpSpPr>
          <a:xfrm>
            <a:off x="7713273" y="4713033"/>
            <a:ext cx="538200" cy="306360"/>
            <a:chOff x="7713273" y="4713033"/>
            <a:chExt cx="53820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59546AE-D529-1066-0081-A1201F147780}"/>
                    </a:ext>
                  </a:extLst>
                </p14:cNvPr>
                <p14:cNvContentPartPr/>
                <p14:nvPr/>
              </p14:nvContentPartPr>
              <p14:xfrm>
                <a:off x="7713273" y="4802673"/>
                <a:ext cx="37080" cy="216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59546AE-D529-1066-0081-A1201F1477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95273" y="4784673"/>
                  <a:ext cx="72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88F061-F154-4792-F557-B2370433BCF0}"/>
                    </a:ext>
                  </a:extLst>
                </p14:cNvPr>
                <p14:cNvContentPartPr/>
                <p14:nvPr/>
              </p14:nvContentPartPr>
              <p14:xfrm>
                <a:off x="7765833" y="4746513"/>
                <a:ext cx="3600" cy="11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88F061-F154-4792-F557-B2370433BCF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47833" y="4728873"/>
                  <a:ext cx="39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ECEF74B-A637-F732-AA18-9A0B8FE462C8}"/>
                    </a:ext>
                  </a:extLst>
                </p14:cNvPr>
                <p14:cNvContentPartPr/>
                <p14:nvPr/>
              </p14:nvContentPartPr>
              <p14:xfrm>
                <a:off x="7827393" y="4845873"/>
                <a:ext cx="163080" cy="173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ECEF74B-A637-F732-AA18-9A0B8FE462C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09393" y="4828233"/>
                  <a:ext cx="198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E2B1815-9DB9-CC40-0D0D-ECFBE41AAF11}"/>
                    </a:ext>
                  </a:extLst>
                </p14:cNvPr>
                <p14:cNvContentPartPr/>
                <p14:nvPr/>
              </p14:nvContentPartPr>
              <p14:xfrm>
                <a:off x="8131593" y="4713033"/>
                <a:ext cx="119880" cy="257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E2B1815-9DB9-CC40-0D0D-ECFBE41AAF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13953" y="4695393"/>
                  <a:ext cx="1555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9D0C11-3478-899F-FF06-DAA0BB5B3106}"/>
                    </a:ext>
                  </a:extLst>
                </p14:cNvPr>
                <p14:cNvContentPartPr/>
                <p14:nvPr/>
              </p14:nvContentPartPr>
              <p14:xfrm>
                <a:off x="8133033" y="4834353"/>
                <a:ext cx="104040" cy="3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9D0C11-3478-899F-FF06-DAA0BB5B31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15393" y="4816353"/>
                  <a:ext cx="1396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6807707-E89F-B0F6-02DE-64017BBCD650}"/>
              </a:ext>
            </a:extLst>
          </p:cNvPr>
          <p:cNvGrpSpPr/>
          <p:nvPr/>
        </p:nvGrpSpPr>
        <p:grpSpPr>
          <a:xfrm>
            <a:off x="8610393" y="4695753"/>
            <a:ext cx="1349640" cy="295200"/>
            <a:chOff x="8610393" y="4695753"/>
            <a:chExt cx="134964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19392B7-782E-837D-1618-625DA4B732DE}"/>
                    </a:ext>
                  </a:extLst>
                </p14:cNvPr>
                <p14:cNvContentPartPr/>
                <p14:nvPr/>
              </p14:nvContentPartPr>
              <p14:xfrm>
                <a:off x="8610393" y="4704033"/>
                <a:ext cx="150840" cy="286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19392B7-782E-837D-1618-625DA4B732D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92753" y="4686033"/>
                  <a:ext cx="1864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31BC356-BA25-D1AE-94BB-0B888E2A572F}"/>
                    </a:ext>
                  </a:extLst>
                </p14:cNvPr>
                <p14:cNvContentPartPr/>
                <p14:nvPr/>
              </p14:nvContentPartPr>
              <p14:xfrm>
                <a:off x="8637753" y="4695753"/>
                <a:ext cx="143280" cy="187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31BC356-BA25-D1AE-94BB-0B888E2A57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19753" y="4677753"/>
                  <a:ext cx="178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3A6549D-D090-6380-7F22-677134F5BB35}"/>
                    </a:ext>
                  </a:extLst>
                </p14:cNvPr>
                <p14:cNvContentPartPr/>
                <p14:nvPr/>
              </p14:nvContentPartPr>
              <p14:xfrm>
                <a:off x="8826033" y="4761633"/>
                <a:ext cx="233640" cy="178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3A6549D-D090-6380-7F22-677134F5BB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08393" y="4743993"/>
                  <a:ext cx="269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E8EC52-ACAE-A430-377D-CF9760751DA6}"/>
                    </a:ext>
                  </a:extLst>
                </p14:cNvPr>
                <p14:cNvContentPartPr/>
                <p14:nvPr/>
              </p14:nvContentPartPr>
              <p14:xfrm>
                <a:off x="9151833" y="4776393"/>
                <a:ext cx="213120" cy="177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E8EC52-ACAE-A430-377D-CF9760751D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34193" y="4758753"/>
                  <a:ext cx="248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3F4EF0C-CFF0-1BF6-EBE7-1F80CAEAD841}"/>
                    </a:ext>
                  </a:extLst>
                </p14:cNvPr>
                <p14:cNvContentPartPr/>
                <p14:nvPr/>
              </p14:nvContentPartPr>
              <p14:xfrm>
                <a:off x="9328593" y="4775673"/>
                <a:ext cx="216720" cy="187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3F4EF0C-CFF0-1BF6-EBE7-1F80CAEAD84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10953" y="4758033"/>
                  <a:ext cx="252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125EE8-527D-B3BB-9E7C-ADA87D793A2A}"/>
                    </a:ext>
                  </a:extLst>
                </p14:cNvPr>
                <p14:cNvContentPartPr/>
                <p14:nvPr/>
              </p14:nvContentPartPr>
              <p14:xfrm>
                <a:off x="9648273" y="4755513"/>
                <a:ext cx="311760" cy="174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125EE8-527D-B3BB-9E7C-ADA87D793A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0633" y="4737873"/>
                  <a:ext cx="3474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F0D2D5B-F371-3104-D90D-0F8948542A78}"/>
              </a:ext>
            </a:extLst>
          </p:cNvPr>
          <p:cNvGrpSpPr/>
          <p:nvPr/>
        </p:nvGrpSpPr>
        <p:grpSpPr>
          <a:xfrm>
            <a:off x="2120085" y="2923635"/>
            <a:ext cx="786240" cy="607320"/>
            <a:chOff x="2120085" y="2923635"/>
            <a:chExt cx="786240" cy="60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51EBE9-14A5-01A5-ECBC-63F37DD7C1B7}"/>
                    </a:ext>
                  </a:extLst>
                </p14:cNvPr>
                <p14:cNvContentPartPr/>
                <p14:nvPr/>
              </p14:nvContentPartPr>
              <p14:xfrm>
                <a:off x="2276685" y="3105435"/>
                <a:ext cx="313560" cy="295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51EBE9-14A5-01A5-ECBC-63F37DD7C1B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67685" y="3096435"/>
                  <a:ext cx="3312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5043772-50ED-F349-9F15-425E9B38063E}"/>
                    </a:ext>
                  </a:extLst>
                </p14:cNvPr>
                <p14:cNvContentPartPr/>
                <p14:nvPr/>
              </p14:nvContentPartPr>
              <p14:xfrm>
                <a:off x="2120085" y="2923635"/>
                <a:ext cx="137520" cy="596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5043772-50ED-F349-9F15-425E9B38063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11085" y="2914995"/>
                  <a:ext cx="15516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CC0F6D-DA4C-C419-24C9-70B340BC725F}"/>
                    </a:ext>
                  </a:extLst>
                </p14:cNvPr>
                <p14:cNvContentPartPr/>
                <p14:nvPr/>
              </p14:nvContentPartPr>
              <p14:xfrm>
                <a:off x="2750085" y="3017955"/>
                <a:ext cx="156240" cy="513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CC0F6D-DA4C-C419-24C9-70B340BC72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41445" y="3008955"/>
                  <a:ext cx="173880" cy="53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B5AAA6A-0518-A111-5B98-D49ED15F2EEB}"/>
                  </a:ext>
                </a:extLst>
              </p14:cNvPr>
              <p14:cNvContentPartPr/>
              <p14:nvPr/>
            </p14:nvContentPartPr>
            <p14:xfrm>
              <a:off x="3037365" y="3013635"/>
              <a:ext cx="249480" cy="8607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B5AAA6A-0518-A111-5B98-D49ED15F2EE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028365" y="3004995"/>
                <a:ext cx="267120" cy="87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E0EE882-389A-D6B9-89FD-D3E09B62529A}"/>
              </a:ext>
            </a:extLst>
          </p:cNvPr>
          <p:cNvGrpSpPr/>
          <p:nvPr/>
        </p:nvGrpSpPr>
        <p:grpSpPr>
          <a:xfrm>
            <a:off x="163125" y="2504595"/>
            <a:ext cx="1540800" cy="1253880"/>
            <a:chOff x="163125" y="2504595"/>
            <a:chExt cx="1540800" cy="12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914197-97FE-DD6B-5EF8-77D5EB16FDDA}"/>
                    </a:ext>
                  </a:extLst>
                </p14:cNvPr>
                <p14:cNvContentPartPr/>
                <p14:nvPr/>
              </p14:nvContentPartPr>
              <p14:xfrm>
                <a:off x="681885" y="3026235"/>
                <a:ext cx="338760" cy="540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914197-97FE-DD6B-5EF8-77D5EB16FD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2885" y="3017235"/>
                  <a:ext cx="3564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27DC68-291D-5B7B-82BF-FF59D449EFB9}"/>
                    </a:ext>
                  </a:extLst>
                </p14:cNvPr>
                <p14:cNvContentPartPr/>
                <p14:nvPr/>
              </p14:nvContentPartPr>
              <p14:xfrm>
                <a:off x="625005" y="3323955"/>
                <a:ext cx="342000" cy="57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27DC68-291D-5B7B-82BF-FF59D449EFB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6005" y="3315315"/>
                  <a:ext cx="359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5CBA21-FEAF-6F2A-428E-E34D5A77AB0C}"/>
                    </a:ext>
                  </a:extLst>
                </p14:cNvPr>
                <p14:cNvContentPartPr/>
                <p14:nvPr/>
              </p14:nvContentPartPr>
              <p14:xfrm>
                <a:off x="964485" y="3160155"/>
                <a:ext cx="262800" cy="298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5CBA21-FEAF-6F2A-428E-E34D5A77AB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5485" y="3151515"/>
                  <a:ext cx="280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573BCAF-A9BF-F998-24E2-296EB8A96CCA}"/>
                    </a:ext>
                  </a:extLst>
                </p14:cNvPr>
                <p14:cNvContentPartPr/>
                <p14:nvPr/>
              </p14:nvContentPartPr>
              <p14:xfrm>
                <a:off x="1283445" y="3219915"/>
                <a:ext cx="325080" cy="240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573BCAF-A9BF-F998-24E2-296EB8A96C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74445" y="3210915"/>
                  <a:ext cx="342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42F2518-FDA5-8A5F-FACE-4714006636C1}"/>
                    </a:ext>
                  </a:extLst>
                </p14:cNvPr>
                <p14:cNvContentPartPr/>
                <p14:nvPr/>
              </p14:nvContentPartPr>
              <p14:xfrm>
                <a:off x="1476045" y="3308115"/>
                <a:ext cx="227880" cy="35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42F2518-FDA5-8A5F-FACE-4714006636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67045" y="3299115"/>
                  <a:ext cx="245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F3B0063-D5B3-F52A-3BBB-505CE492F2E1}"/>
                    </a:ext>
                  </a:extLst>
                </p14:cNvPr>
                <p14:cNvContentPartPr/>
                <p14:nvPr/>
              </p14:nvContentPartPr>
              <p14:xfrm>
                <a:off x="378045" y="2943075"/>
                <a:ext cx="290880" cy="815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F3B0063-D5B3-F52A-3BBB-505CE492F2E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9045" y="2934075"/>
                  <a:ext cx="308520" cy="8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A645B60-8D5E-F6DF-5489-04DDB8BC29F4}"/>
                    </a:ext>
                  </a:extLst>
                </p14:cNvPr>
                <p14:cNvContentPartPr/>
                <p14:nvPr/>
              </p14:nvContentPartPr>
              <p14:xfrm>
                <a:off x="172485" y="2614035"/>
                <a:ext cx="28080" cy="263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A645B60-8D5E-F6DF-5489-04DDB8BC29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3845" y="2605035"/>
                  <a:ext cx="457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E67ACCE-EC73-6743-7A3E-39ED2BC053AE}"/>
                    </a:ext>
                  </a:extLst>
                </p14:cNvPr>
                <p14:cNvContentPartPr/>
                <p14:nvPr/>
              </p14:nvContentPartPr>
              <p14:xfrm>
                <a:off x="180405" y="2580195"/>
                <a:ext cx="192600" cy="180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E67ACCE-EC73-6743-7A3E-39ED2BC053A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1765" y="2571555"/>
                  <a:ext cx="210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CD63B34-7C4C-6E58-803A-0894C9C42977}"/>
                    </a:ext>
                  </a:extLst>
                </p14:cNvPr>
                <p14:cNvContentPartPr/>
                <p14:nvPr/>
              </p14:nvContentPartPr>
              <p14:xfrm>
                <a:off x="447165" y="2646075"/>
                <a:ext cx="288720" cy="162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CD63B34-7C4C-6E58-803A-0894C9C4297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8525" y="2637075"/>
                  <a:ext cx="306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F264850-3FA5-4A71-DB52-256F2C92E4BC}"/>
                    </a:ext>
                  </a:extLst>
                </p14:cNvPr>
                <p14:cNvContentPartPr/>
                <p14:nvPr/>
              </p14:nvContentPartPr>
              <p14:xfrm>
                <a:off x="841365" y="2580555"/>
                <a:ext cx="6120" cy="9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F264850-3FA5-4A71-DB52-256F2C92E4B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2725" y="2571915"/>
                  <a:ext cx="23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CAA015D-3EF2-CD22-148C-BA3933968081}"/>
                    </a:ext>
                  </a:extLst>
                </p14:cNvPr>
                <p14:cNvContentPartPr/>
                <p14:nvPr/>
              </p14:nvContentPartPr>
              <p14:xfrm>
                <a:off x="866205" y="2504595"/>
                <a:ext cx="192240" cy="267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CAA015D-3EF2-CD22-148C-BA393396808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7565" y="2495955"/>
                  <a:ext cx="209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CFB2024-2245-7791-2F73-EED949E63F9A}"/>
                    </a:ext>
                  </a:extLst>
                </p14:cNvPr>
                <p14:cNvContentPartPr/>
                <p14:nvPr/>
              </p14:nvContentPartPr>
              <p14:xfrm>
                <a:off x="1123965" y="2532315"/>
                <a:ext cx="257040" cy="260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CFB2024-2245-7791-2F73-EED949E63F9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5325" y="2523675"/>
                  <a:ext cx="274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25C643C-2803-DFF9-1900-FB98FE3AA169}"/>
                    </a:ext>
                  </a:extLst>
                </p14:cNvPr>
                <p14:cNvContentPartPr/>
                <p14:nvPr/>
              </p14:nvContentPartPr>
              <p14:xfrm>
                <a:off x="163125" y="3546075"/>
                <a:ext cx="199440" cy="176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25C643C-2803-DFF9-1900-FB98FE3AA16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4125" y="3537435"/>
                  <a:ext cx="21708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C67CC2-9162-DBB5-9AA3-96CFFCF4C98C}"/>
              </a:ext>
            </a:extLst>
          </p:cNvPr>
          <p:cNvGrpSpPr/>
          <p:nvPr/>
        </p:nvGrpSpPr>
        <p:grpSpPr>
          <a:xfrm>
            <a:off x="932085" y="4146555"/>
            <a:ext cx="822600" cy="387000"/>
            <a:chOff x="932085" y="4146555"/>
            <a:chExt cx="82260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B8659FE-BA5B-03BB-9ECF-AE714E04602C}"/>
                    </a:ext>
                  </a:extLst>
                </p14:cNvPr>
                <p14:cNvContentPartPr/>
                <p14:nvPr/>
              </p14:nvContentPartPr>
              <p14:xfrm>
                <a:off x="932085" y="4146555"/>
                <a:ext cx="248760" cy="302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B8659FE-BA5B-03BB-9ECF-AE714E04602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3085" y="4137555"/>
                  <a:ext cx="266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8B3D00D-BE5C-CB98-70E2-586DFB1B33F4}"/>
                    </a:ext>
                  </a:extLst>
                </p14:cNvPr>
                <p14:cNvContentPartPr/>
                <p14:nvPr/>
              </p14:nvContentPartPr>
              <p14:xfrm>
                <a:off x="1314045" y="4320795"/>
                <a:ext cx="67680" cy="108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8B3D00D-BE5C-CB98-70E2-586DFB1B33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05045" y="4311795"/>
                  <a:ext cx="85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2FAD747-4F98-4411-1DB2-55177D887EEE}"/>
                    </a:ext>
                  </a:extLst>
                </p14:cNvPr>
                <p14:cNvContentPartPr/>
                <p14:nvPr/>
              </p14:nvContentPartPr>
              <p14:xfrm>
                <a:off x="1541925" y="4290195"/>
                <a:ext cx="212760" cy="243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2FAD747-4F98-4411-1DB2-55177D887E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33285" y="4281195"/>
                  <a:ext cx="23040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96DF6F3-0D3A-8C5B-4BBE-B460A58E82B8}"/>
              </a:ext>
            </a:extLst>
          </p:cNvPr>
          <p:cNvGrpSpPr/>
          <p:nvPr/>
        </p:nvGrpSpPr>
        <p:grpSpPr>
          <a:xfrm>
            <a:off x="342405" y="4790595"/>
            <a:ext cx="3107880" cy="600120"/>
            <a:chOff x="342405" y="4790595"/>
            <a:chExt cx="3107880" cy="60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356036B-FEA6-CEB0-CC94-F920AC093F95}"/>
                    </a:ext>
                  </a:extLst>
                </p14:cNvPr>
                <p14:cNvContentPartPr/>
                <p14:nvPr/>
              </p14:nvContentPartPr>
              <p14:xfrm>
                <a:off x="380205" y="4808955"/>
                <a:ext cx="29880" cy="410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356036B-FEA6-CEB0-CC94-F920AC093F9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1205" y="4799955"/>
                  <a:ext cx="475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3376EB-DC55-484D-1604-73FBB0CD4C84}"/>
                    </a:ext>
                  </a:extLst>
                </p14:cNvPr>
                <p14:cNvContentPartPr/>
                <p14:nvPr/>
              </p14:nvContentPartPr>
              <p14:xfrm>
                <a:off x="342405" y="4799955"/>
                <a:ext cx="218880" cy="230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3376EB-DC55-484D-1604-73FBB0CD4C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3765" y="4790955"/>
                  <a:ext cx="236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48CC69E-E87D-675D-1307-F21A400DD58C}"/>
                    </a:ext>
                  </a:extLst>
                </p14:cNvPr>
                <p14:cNvContentPartPr/>
                <p14:nvPr/>
              </p14:nvContentPartPr>
              <p14:xfrm>
                <a:off x="513765" y="4923795"/>
                <a:ext cx="382680" cy="226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48CC69E-E87D-675D-1307-F21A400DD58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5125" y="4915155"/>
                  <a:ext cx="400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7D75F95-DA4A-42F3-90FF-E1AAED9E90FD}"/>
                    </a:ext>
                  </a:extLst>
                </p14:cNvPr>
                <p14:cNvContentPartPr/>
                <p14:nvPr/>
              </p14:nvContentPartPr>
              <p14:xfrm>
                <a:off x="881325" y="4854315"/>
                <a:ext cx="32760" cy="22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7D75F95-DA4A-42F3-90FF-E1AAED9E90F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2685" y="4845675"/>
                  <a:ext cx="50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600EFB2-D1E7-9F41-C2FC-930E1301B0E7}"/>
                    </a:ext>
                  </a:extLst>
                </p14:cNvPr>
                <p14:cNvContentPartPr/>
                <p14:nvPr/>
              </p14:nvContentPartPr>
              <p14:xfrm>
                <a:off x="1011645" y="4979955"/>
                <a:ext cx="189360" cy="198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600EFB2-D1E7-9F41-C2FC-930E1301B0E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3005" y="4971315"/>
                  <a:ext cx="207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AC4F622-82FB-0AA2-A4F3-FB29E91EBD42}"/>
                    </a:ext>
                  </a:extLst>
                </p14:cNvPr>
                <p14:cNvContentPartPr/>
                <p14:nvPr/>
              </p14:nvContentPartPr>
              <p14:xfrm>
                <a:off x="1254645" y="4853595"/>
                <a:ext cx="126000" cy="283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AC4F622-82FB-0AA2-A4F3-FB29E91EBD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45645" y="4844595"/>
                  <a:ext cx="1436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A2273BA-57FE-D352-E314-8A6105628A73}"/>
                    </a:ext>
                  </a:extLst>
                </p14:cNvPr>
                <p14:cNvContentPartPr/>
                <p14:nvPr/>
              </p14:nvContentPartPr>
              <p14:xfrm>
                <a:off x="1249605" y="4821195"/>
                <a:ext cx="493560" cy="475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A2273BA-57FE-D352-E314-8A6105628A7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40965" y="4812195"/>
                  <a:ext cx="5112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6498EF-9A74-07EF-CE72-4479F88AC28B}"/>
                    </a:ext>
                  </a:extLst>
                </p14:cNvPr>
                <p14:cNvContentPartPr/>
                <p14:nvPr/>
              </p14:nvContentPartPr>
              <p14:xfrm>
                <a:off x="2380005" y="4856115"/>
                <a:ext cx="108720" cy="389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6498EF-9A74-07EF-CE72-4479F88AC28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71005" y="4847115"/>
                  <a:ext cx="1263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BE1F0EE-E823-76A4-69AD-F3B0D5899B23}"/>
                    </a:ext>
                  </a:extLst>
                </p14:cNvPr>
                <p14:cNvContentPartPr/>
                <p14:nvPr/>
              </p14:nvContentPartPr>
              <p14:xfrm>
                <a:off x="2627325" y="4952595"/>
                <a:ext cx="10800" cy="208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BE1F0EE-E823-76A4-69AD-F3B0D5899B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18685" y="4943955"/>
                  <a:ext cx="28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2B63C3C-C921-1D65-CD4C-7DA4A1FD744E}"/>
                    </a:ext>
                  </a:extLst>
                </p14:cNvPr>
                <p14:cNvContentPartPr/>
                <p14:nvPr/>
              </p14:nvContentPartPr>
              <p14:xfrm>
                <a:off x="2733165" y="5084355"/>
                <a:ext cx="6120" cy="11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2B63C3C-C921-1D65-CD4C-7DA4A1FD74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24525" y="5075355"/>
                  <a:ext cx="23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0BA31CA-9F8F-C198-F27F-6D4F1CDCA20F}"/>
                    </a:ext>
                  </a:extLst>
                </p14:cNvPr>
                <p14:cNvContentPartPr/>
                <p14:nvPr/>
              </p14:nvContentPartPr>
              <p14:xfrm>
                <a:off x="2895165" y="4962315"/>
                <a:ext cx="47880" cy="214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0BA31CA-9F8F-C198-F27F-6D4F1CDCA20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86525" y="4953315"/>
                  <a:ext cx="65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67DD929-8B7A-6826-A9B8-AF6D3F651DC7}"/>
                    </a:ext>
                  </a:extLst>
                </p14:cNvPr>
                <p14:cNvContentPartPr/>
                <p14:nvPr/>
              </p14:nvContentPartPr>
              <p14:xfrm>
                <a:off x="3020445" y="4885995"/>
                <a:ext cx="151200" cy="357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67DD929-8B7A-6826-A9B8-AF6D3F651DC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11805" y="4877355"/>
                  <a:ext cx="168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D85F236-71DF-FFF7-1114-4F3F4BF4CA6A}"/>
                    </a:ext>
                  </a:extLst>
                </p14:cNvPr>
                <p14:cNvContentPartPr/>
                <p14:nvPr/>
              </p14:nvContentPartPr>
              <p14:xfrm>
                <a:off x="1818765" y="5076435"/>
                <a:ext cx="19800" cy="161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D85F236-71DF-FFF7-1114-4F3F4BF4CA6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10125" y="5067795"/>
                  <a:ext cx="37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F06E9FA-21DA-A448-1C08-D61353299B38}"/>
                    </a:ext>
                  </a:extLst>
                </p14:cNvPr>
                <p14:cNvContentPartPr/>
                <p14:nvPr/>
              </p14:nvContentPartPr>
              <p14:xfrm>
                <a:off x="1866645" y="4945395"/>
                <a:ext cx="36000" cy="17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F06E9FA-21DA-A448-1C08-D61353299B3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57645" y="4936755"/>
                  <a:ext cx="53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E56A10B-01CC-123D-B115-E898C90045A7}"/>
                    </a:ext>
                  </a:extLst>
                </p14:cNvPr>
                <p14:cNvContentPartPr/>
                <p14:nvPr/>
              </p14:nvContentPartPr>
              <p14:xfrm>
                <a:off x="1980045" y="5036475"/>
                <a:ext cx="154440" cy="172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E56A10B-01CC-123D-B115-E898C90045A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71405" y="5027835"/>
                  <a:ext cx="172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24547C7-5B64-FF72-A126-462F1AB5E0C5}"/>
                    </a:ext>
                  </a:extLst>
                </p14:cNvPr>
                <p14:cNvContentPartPr/>
                <p14:nvPr/>
              </p14:nvContentPartPr>
              <p14:xfrm>
                <a:off x="2200005" y="4937115"/>
                <a:ext cx="66240" cy="236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24547C7-5B64-FF72-A126-462F1AB5E0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91005" y="4928115"/>
                  <a:ext cx="83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72D7A1-4905-A27D-B50E-5ECCCB12F94E}"/>
                    </a:ext>
                  </a:extLst>
                </p14:cNvPr>
                <p14:cNvContentPartPr/>
                <p14:nvPr/>
              </p14:nvContentPartPr>
              <p14:xfrm>
                <a:off x="2131605" y="5001915"/>
                <a:ext cx="191520" cy="27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72D7A1-4905-A27D-B50E-5ECCCB12F9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22965" y="4992915"/>
                  <a:ext cx="209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D04DDE0-2E3B-D113-E904-C608EA60E951}"/>
                    </a:ext>
                  </a:extLst>
                </p14:cNvPr>
                <p14:cNvContentPartPr/>
                <p14:nvPr/>
              </p14:nvContentPartPr>
              <p14:xfrm>
                <a:off x="3333645" y="4790595"/>
                <a:ext cx="116640" cy="600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D04DDE0-2E3B-D113-E904-C608EA60E9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24645" y="4781955"/>
                  <a:ext cx="134280" cy="61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C7709C-FA2E-D473-93FE-BD7C4648B176}"/>
              </a:ext>
            </a:extLst>
          </p:cNvPr>
          <p:cNvGrpSpPr/>
          <p:nvPr/>
        </p:nvGrpSpPr>
        <p:grpSpPr>
          <a:xfrm>
            <a:off x="5785965" y="2080515"/>
            <a:ext cx="301680" cy="120960"/>
            <a:chOff x="5785965" y="2080515"/>
            <a:chExt cx="30168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37CC85D-778F-46DF-D2EA-85DF5072CDFA}"/>
                    </a:ext>
                  </a:extLst>
                </p14:cNvPr>
                <p14:cNvContentPartPr/>
                <p14:nvPr/>
              </p14:nvContentPartPr>
              <p14:xfrm>
                <a:off x="5794965" y="2080515"/>
                <a:ext cx="292680" cy="24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37CC85D-778F-46DF-D2EA-85DF5072CDF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85965" y="2071875"/>
                  <a:ext cx="310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E8FEEBB-2506-56A7-3DE2-D083D41178DA}"/>
                    </a:ext>
                  </a:extLst>
                </p14:cNvPr>
                <p14:cNvContentPartPr/>
                <p14:nvPr/>
              </p14:nvContentPartPr>
              <p14:xfrm>
                <a:off x="5785965" y="2161875"/>
                <a:ext cx="271800" cy="39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E8FEEBB-2506-56A7-3DE2-D083D41178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76965" y="2152875"/>
                  <a:ext cx="2894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DB3DF9A-DDD0-F25E-DADA-441BAF9AE273}"/>
              </a:ext>
            </a:extLst>
          </p:cNvPr>
          <p:cNvGrpSpPr/>
          <p:nvPr/>
        </p:nvGrpSpPr>
        <p:grpSpPr>
          <a:xfrm>
            <a:off x="704565" y="5687355"/>
            <a:ext cx="1733400" cy="605880"/>
            <a:chOff x="704565" y="5687355"/>
            <a:chExt cx="17334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5753C77-C518-6E52-5DB2-ABAAA0BFF1A6}"/>
                    </a:ext>
                  </a:extLst>
                </p14:cNvPr>
                <p14:cNvContentPartPr/>
                <p14:nvPr/>
              </p14:nvContentPartPr>
              <p14:xfrm>
                <a:off x="1856205" y="5933595"/>
                <a:ext cx="75240" cy="200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5753C77-C518-6E52-5DB2-ABAAA0BFF1A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47205" y="5924955"/>
                  <a:ext cx="92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2EFB0FE-879F-E298-A8E3-299A6E9126B4}"/>
                    </a:ext>
                  </a:extLst>
                </p14:cNvPr>
                <p14:cNvContentPartPr/>
                <p14:nvPr/>
              </p14:nvContentPartPr>
              <p14:xfrm>
                <a:off x="1994085" y="5827035"/>
                <a:ext cx="6120" cy="11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2EFB0FE-879F-E298-A8E3-299A6E9126B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85085" y="5818395"/>
                  <a:ext cx="23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79B1D0D-D7BD-400B-513C-A64EA98F6754}"/>
                    </a:ext>
                  </a:extLst>
                </p14:cNvPr>
                <p14:cNvContentPartPr/>
                <p14:nvPr/>
              </p14:nvContentPartPr>
              <p14:xfrm>
                <a:off x="2026845" y="5989395"/>
                <a:ext cx="183600" cy="157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79B1D0D-D7BD-400B-513C-A64EA98F675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017845" y="5980755"/>
                  <a:ext cx="201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BCF192A-CA68-13D1-41D6-115BA4664832}"/>
                    </a:ext>
                  </a:extLst>
                </p14:cNvPr>
                <p14:cNvContentPartPr/>
                <p14:nvPr/>
              </p14:nvContentPartPr>
              <p14:xfrm>
                <a:off x="2294685" y="5908035"/>
                <a:ext cx="117720" cy="227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BCF192A-CA68-13D1-41D6-115BA466483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286045" y="5899395"/>
                  <a:ext cx="135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F46E2C3-B2CF-D20A-083A-54F82CB5093B}"/>
                    </a:ext>
                  </a:extLst>
                </p14:cNvPr>
                <p14:cNvContentPartPr/>
                <p14:nvPr/>
              </p14:nvContentPartPr>
              <p14:xfrm>
                <a:off x="2228445" y="5949435"/>
                <a:ext cx="209520" cy="42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F46E2C3-B2CF-D20A-083A-54F82CB509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219445" y="5940435"/>
                  <a:ext cx="227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C3655F4-A8BE-AAEB-7612-E340026BFB29}"/>
                    </a:ext>
                  </a:extLst>
                </p14:cNvPr>
                <p14:cNvContentPartPr/>
                <p14:nvPr/>
              </p14:nvContentPartPr>
              <p14:xfrm>
                <a:off x="704565" y="5962035"/>
                <a:ext cx="29520" cy="257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C3655F4-A8BE-AAEB-7612-E340026BFB2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95925" y="5953395"/>
                  <a:ext cx="47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43DBF4-03DC-3118-DAE5-EB9E22A7E384}"/>
                    </a:ext>
                  </a:extLst>
                </p14:cNvPr>
                <p14:cNvContentPartPr/>
                <p14:nvPr/>
              </p14:nvContentPartPr>
              <p14:xfrm>
                <a:off x="723645" y="5935035"/>
                <a:ext cx="247680" cy="169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43DBF4-03DC-3118-DAE5-EB9E22A7E38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14645" y="5926395"/>
                  <a:ext cx="265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6151CD5-E0E2-274F-A36E-86EF6E91C51C}"/>
                    </a:ext>
                  </a:extLst>
                </p14:cNvPr>
                <p14:cNvContentPartPr/>
                <p14:nvPr/>
              </p14:nvContentPartPr>
              <p14:xfrm>
                <a:off x="990405" y="6019275"/>
                <a:ext cx="219960" cy="165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6151CD5-E0E2-274F-A36E-86EF6E91C51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81765" y="6010275"/>
                  <a:ext cx="237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34EEC90-8C1D-1995-4864-1CD2CCFE770E}"/>
                    </a:ext>
                  </a:extLst>
                </p14:cNvPr>
                <p14:cNvContentPartPr/>
                <p14:nvPr/>
              </p14:nvContentPartPr>
              <p14:xfrm>
                <a:off x="1317285" y="6057435"/>
                <a:ext cx="16920" cy="174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34EEC90-8C1D-1995-4864-1CD2CCFE770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308645" y="6048795"/>
                  <a:ext cx="34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58EA96C-0DB2-A559-9D90-FA8714225AD9}"/>
                    </a:ext>
                  </a:extLst>
                </p14:cNvPr>
                <p14:cNvContentPartPr/>
                <p14:nvPr/>
              </p14:nvContentPartPr>
              <p14:xfrm>
                <a:off x="1319085" y="5968155"/>
                <a:ext cx="4680" cy="61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58EA96C-0DB2-A559-9D90-FA8714225AD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10445" y="5959515"/>
                  <a:ext cx="22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3E70675-DFF5-CDCD-5057-67BFC328BF2F}"/>
                    </a:ext>
                  </a:extLst>
                </p14:cNvPr>
                <p14:cNvContentPartPr/>
                <p14:nvPr/>
              </p14:nvContentPartPr>
              <p14:xfrm>
                <a:off x="1400085" y="6055635"/>
                <a:ext cx="154440" cy="150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3E70675-DFF5-CDCD-5057-67BFC328BF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91085" y="6046635"/>
                  <a:ext cx="172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A066275-604F-DF82-8269-094EC63346F4}"/>
                    </a:ext>
                  </a:extLst>
                </p14:cNvPr>
                <p14:cNvContentPartPr/>
                <p14:nvPr/>
              </p14:nvContentPartPr>
              <p14:xfrm>
                <a:off x="1609245" y="5983995"/>
                <a:ext cx="150480" cy="218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A066275-604F-DF82-8269-094EC63346F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600245" y="5975355"/>
                  <a:ext cx="168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960C9EB-B540-9924-59C4-D61DFCB24DE6}"/>
                    </a:ext>
                  </a:extLst>
                </p14:cNvPr>
                <p14:cNvContentPartPr/>
                <p14:nvPr/>
              </p14:nvContentPartPr>
              <p14:xfrm>
                <a:off x="1693125" y="5687355"/>
                <a:ext cx="221400" cy="605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960C9EB-B540-9924-59C4-D61DFCB24DE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84485" y="5678355"/>
                  <a:ext cx="239040" cy="62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C14255-FD1B-F9B9-83F3-16FF711CF8FB}"/>
              </a:ext>
            </a:extLst>
          </p:cNvPr>
          <p:cNvGrpSpPr/>
          <p:nvPr/>
        </p:nvGrpSpPr>
        <p:grpSpPr>
          <a:xfrm>
            <a:off x="2646405" y="5581515"/>
            <a:ext cx="1201320" cy="673920"/>
            <a:chOff x="2646405" y="5581515"/>
            <a:chExt cx="1201320" cy="67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A73E133-5983-90FC-0FA0-DC5F0D5B4A2F}"/>
                    </a:ext>
                  </a:extLst>
                </p14:cNvPr>
                <p14:cNvContentPartPr/>
                <p14:nvPr/>
              </p14:nvContentPartPr>
              <p14:xfrm>
                <a:off x="2646405" y="5881395"/>
                <a:ext cx="124920" cy="324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A73E133-5983-90FC-0FA0-DC5F0D5B4A2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37405" y="5872755"/>
                  <a:ext cx="142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ED52E00-B120-868F-0E63-1984229A2193}"/>
                    </a:ext>
                  </a:extLst>
                </p14:cNvPr>
                <p14:cNvContentPartPr/>
                <p14:nvPr/>
              </p14:nvContentPartPr>
              <p14:xfrm>
                <a:off x="2961765" y="5830275"/>
                <a:ext cx="360" cy="121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ED52E00-B120-868F-0E63-1984229A219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953125" y="5821635"/>
                  <a:ext cx="18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5CB83A-5F3E-EA65-6419-2491BD92153B}"/>
                    </a:ext>
                  </a:extLst>
                </p14:cNvPr>
                <p14:cNvContentPartPr/>
                <p14:nvPr/>
              </p14:nvContentPartPr>
              <p14:xfrm>
                <a:off x="3142485" y="5942595"/>
                <a:ext cx="14040" cy="176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5CB83A-5F3E-EA65-6419-2491BD92153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133485" y="5933955"/>
                  <a:ext cx="31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67DD30E-CC65-1939-FE39-F8AFB9DE9073}"/>
                    </a:ext>
                  </a:extLst>
                </p14:cNvPr>
                <p14:cNvContentPartPr/>
                <p14:nvPr/>
              </p14:nvContentPartPr>
              <p14:xfrm>
                <a:off x="3296565" y="5817315"/>
                <a:ext cx="46800" cy="98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67DD30E-CC65-1939-FE39-F8AFB9DE907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287925" y="5808315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FC62D38-4647-668A-2C23-5940B85F53FC}"/>
                    </a:ext>
                  </a:extLst>
                </p14:cNvPr>
                <p14:cNvContentPartPr/>
                <p14:nvPr/>
              </p14:nvContentPartPr>
              <p14:xfrm>
                <a:off x="3460725" y="5800395"/>
                <a:ext cx="129960" cy="356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FC62D38-4647-668A-2C23-5940B85F53F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452085" y="5791755"/>
                  <a:ext cx="1476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11DD42D-96C2-042E-73C0-E5E3D2FEF45A}"/>
                    </a:ext>
                  </a:extLst>
                </p14:cNvPr>
                <p14:cNvContentPartPr/>
                <p14:nvPr/>
              </p14:nvContentPartPr>
              <p14:xfrm>
                <a:off x="3704805" y="5581515"/>
                <a:ext cx="142920" cy="673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11DD42D-96C2-042E-73C0-E5E3D2FEF45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696165" y="5572515"/>
                  <a:ext cx="1605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057B301-2099-40E2-D54C-B79ABF4CB129}"/>
                    </a:ext>
                  </a:extLst>
                </p14:cNvPr>
                <p14:cNvContentPartPr/>
                <p14:nvPr/>
              </p14:nvContentPartPr>
              <p14:xfrm>
                <a:off x="2846565" y="5617155"/>
                <a:ext cx="583920" cy="585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057B301-2099-40E2-D54C-B79ABF4CB12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37925" y="5608515"/>
                  <a:ext cx="60156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47E808E-8DF1-B9F9-0829-F8270BDBD976}"/>
                    </a:ext>
                  </a:extLst>
                </p14:cNvPr>
                <p14:cNvContentPartPr/>
                <p14:nvPr/>
              </p14:nvContentPartPr>
              <p14:xfrm>
                <a:off x="3104325" y="5974995"/>
                <a:ext cx="59040" cy="190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47E808E-8DF1-B9F9-0829-F8270BDBD97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95325" y="5965995"/>
                  <a:ext cx="7668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3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6845D4B-3D27-64E2-5FF2-C717EB92C030}"/>
                  </a:ext>
                </a:extLst>
              </p14:cNvPr>
              <p14:cNvContentPartPr/>
              <p14:nvPr/>
            </p14:nvContentPartPr>
            <p14:xfrm>
              <a:off x="4613805" y="-380085"/>
              <a:ext cx="464400" cy="6692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6845D4B-3D27-64E2-5FF2-C717EB92C030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4596165" y="-397725"/>
                <a:ext cx="50004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3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A1A6500-44DE-7A4E-4ED6-C5BB10087370}"/>
                  </a:ext>
                </a:extLst>
              </p14:cNvPr>
              <p14:cNvContentPartPr/>
              <p14:nvPr/>
            </p14:nvContentPartPr>
            <p14:xfrm>
              <a:off x="4295565" y="1485840"/>
              <a:ext cx="561960" cy="7146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A1A6500-44DE-7A4E-4ED6-C5BB10087370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277565" y="1467840"/>
                <a:ext cx="597600" cy="7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3125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28BEB-DE23-F13F-FB59-CA7826A0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07" y="159798"/>
            <a:ext cx="10998693" cy="5941197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As before we use the "with" statement.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code will run everything in the indent block, then close the file.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create the file object File 1.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use the open function.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This creates a file Example2.txt in your directory.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use the method </a:t>
            </a:r>
            <a:r>
              <a:rPr lang="en-IN" b="1" i="0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write to write data into the file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</a:t>
            </a:r>
            <a:r>
              <a:rPr lang="en-IN" b="1" i="0" u="sng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argument is the text </a:t>
            </a:r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would </a:t>
            </a:r>
            <a:r>
              <a:rPr lang="en-IN" b="1" i="0" u="sng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like input into the file</a:t>
            </a:r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8543F-73A0-AB29-647D-A7306831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273" y="3993899"/>
            <a:ext cx="4838330" cy="32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24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AD996-C163-B528-57A2-282D805BD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95309"/>
            <a:ext cx="10909917" cy="5981654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If we use the write method successively, each time it’s called, it will write to the file.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first time it is called we will write: this is line A with a slash n to represent a new line.</a:t>
            </a:r>
          </a:p>
          <a:p>
            <a:pPr algn="l">
              <a:buFont typeface="+mj-lt"/>
              <a:buAutoNum type="arabicPeriod"/>
            </a:pP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second time we call the method it will write: this is line b.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Then it will close the file.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4BC2E-DCE2-CD92-690A-959C4EC8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5" y="2956021"/>
            <a:ext cx="7840169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1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B2CE9-22DF-88FD-ED98-BEAB96491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73" y="168676"/>
            <a:ext cx="10945427" cy="6008287"/>
          </a:xfrm>
        </p:spPr>
        <p:txBody>
          <a:bodyPr>
            <a:normAutofit fontScale="5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write </a:t>
            </a:r>
            <a:r>
              <a:rPr lang="en-IN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each element in a list to a file.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As before we use a "with" command and the open function to create a file.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list 'lines' has three elements consisting of text.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use a “for loop” to read each element of the list lines and pass it to the variable line.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first iteration of the loop writes the </a:t>
            </a:r>
            <a:r>
              <a:rPr lang="en-IN" b="1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first element of the list to the file example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2.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second iteration writes the second element of the list, and so on.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At the end of the loop the file will be closed.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01F2E-1B56-3F27-9A28-AFFF0170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218" y="2590712"/>
            <a:ext cx="5913090" cy="2886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8E3FB-7D3A-9808-0696-A0AF6126F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83" y="1321704"/>
            <a:ext cx="4971495" cy="1378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F8429C-7DBD-ABDA-2F95-C1E151D79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543" y="0"/>
            <a:ext cx="3863530" cy="949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2951C-48B9-B384-15E1-F752CE541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864" y="4403759"/>
            <a:ext cx="5001975" cy="24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15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143A3-F2ED-4B81-2026-EF720ECAE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96" y="239697"/>
            <a:ext cx="11034204" cy="5937266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We can set the mode to appended using a lower case "a".</a:t>
            </a:r>
          </a:p>
          <a:p>
            <a:pPr algn="l">
              <a:buFont typeface="+mj-lt"/>
              <a:buAutoNum type="arabicPeriod"/>
            </a:pPr>
            <a:r>
              <a:rPr lang="en-IN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This will not create a new file, but just use the existing file.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4D7FD-325F-E06C-9EF9-8A7036894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55" y="1953086"/>
            <a:ext cx="9441447" cy="449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44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A120-45C1-D52A-CEAD-1327A102C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43" y="0"/>
            <a:ext cx="11230252" cy="6196614"/>
          </a:xfrm>
        </p:spPr>
        <p:txBody>
          <a:bodyPr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We can copy one file to a new file as follows: 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First, we </a:t>
            </a:r>
            <a:r>
              <a:rPr lang="en-IN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read the file example 1 </a:t>
            </a:r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and interact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with it via the file object "read file“.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Then we 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create a new file example 3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and 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use the file object "write file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" to interact with it.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“</a:t>
            </a:r>
            <a:r>
              <a:rPr lang="en-IN" b="0" i="0" dirty="0">
                <a:solidFill>
                  <a:srgbClr val="0074B5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for loop” takes a line from the file object read file </a:t>
            </a: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and </a:t>
            </a:r>
            <a:r>
              <a:rPr lang="en-IN" b="0" i="0" u="sng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stores it in the file example 3 using the file object write file.</a:t>
            </a:r>
          </a:p>
          <a:p>
            <a:pPr algn="l">
              <a:buFont typeface="+mj-lt"/>
              <a:buAutoNum type="arabicPeriod"/>
            </a:pPr>
            <a:endParaRPr lang="en-IN" dirty="0">
              <a:solidFill>
                <a:srgbClr val="0074B5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rgbClr val="0074B5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first iteration copies the first line.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 second iteration copies the second line till the end of the file is reached, 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074B5"/>
                </a:solidFill>
                <a:effectLst/>
                <a:latin typeface="Open Sans" panose="020B0606030504020204" pitchFamily="34" charset="0"/>
              </a:rPr>
              <a:t>then both files are closed.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8BB9B-0D84-0470-EC4A-01F7708D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18" y="2452556"/>
            <a:ext cx="4504728" cy="149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FC8C9-C028-4435-E505-1C24233F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143" y="3657032"/>
            <a:ext cx="1233741" cy="869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591DA-0F90-9A59-F7F1-BAE43291B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416" y="2964574"/>
            <a:ext cx="1036214" cy="768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7B58EC-764F-2627-1597-A0F7CE9D9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155" y="2311457"/>
            <a:ext cx="5075418" cy="2528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34E989-3F31-6691-D789-FE88DB6B0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441" y="5231576"/>
            <a:ext cx="4393132" cy="232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56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62D1-5B6E-E302-9C19-A0A85046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data 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E38DE-129A-0C50-6CBC-1C07112EB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7406D9-9DCB-7B04-86A4-FDC4798974D7}"/>
                  </a:ext>
                </a:extLst>
              </p14:cNvPr>
              <p14:cNvContentPartPr/>
              <p14:nvPr/>
            </p14:nvContentPartPr>
            <p14:xfrm>
              <a:off x="3319833" y="100251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7406D9-9DCB-7B04-86A4-FDC4798974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1833" y="98487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198766-8C36-DE33-5E9D-66E82FD8477E}"/>
                  </a:ext>
                </a:extLst>
              </p14:cNvPr>
              <p14:cNvContentPartPr/>
              <p14:nvPr/>
            </p14:nvContentPartPr>
            <p14:xfrm>
              <a:off x="3523953" y="92295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198766-8C36-DE33-5E9D-66E82FD847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6313" y="90531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F3BD11-76E0-44DA-8553-1D1E9F959397}"/>
                  </a:ext>
                </a:extLst>
              </p14:cNvPr>
              <p14:cNvContentPartPr/>
              <p14:nvPr/>
            </p14:nvContentPartPr>
            <p14:xfrm>
              <a:off x="4003473" y="14643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F3BD11-76E0-44DA-8553-1D1E9F9593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5473" y="14467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1BB36F-ACD6-4B3D-EDD0-8DF0FAB36AB7}"/>
                  </a:ext>
                </a:extLst>
              </p14:cNvPr>
              <p14:cNvContentPartPr/>
              <p14:nvPr/>
            </p14:nvContentPartPr>
            <p14:xfrm>
              <a:off x="4003473" y="146439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1BB36F-ACD6-4B3D-EDD0-8DF0FAB36A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5473" y="14467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CA0DC83-B932-0740-F05E-B1D8B5250877}"/>
                  </a:ext>
                </a:extLst>
              </p14:cNvPr>
              <p14:cNvContentPartPr/>
              <p14:nvPr/>
            </p14:nvContentPartPr>
            <p14:xfrm>
              <a:off x="4003473" y="146439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CA0DC83-B932-0740-F05E-B1D8B5250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5473" y="14467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58E597-24EA-95B2-42AB-A7C7E1E715A6}"/>
                  </a:ext>
                </a:extLst>
              </p14:cNvPr>
              <p14:cNvContentPartPr/>
              <p14:nvPr/>
            </p14:nvContentPartPr>
            <p14:xfrm>
              <a:off x="2458713" y="96759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58E597-24EA-95B2-42AB-A7C7E1E715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1073" y="949593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DC7E525-C77E-427F-9168-B34494674D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9279" y="315550"/>
            <a:ext cx="3434622" cy="2297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730005-19C7-4A7E-DA7E-90F3FB83B9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503" y="2739055"/>
            <a:ext cx="11079121" cy="25244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47211E-44A2-095B-ABAC-3A7DB6031DDE}"/>
                  </a:ext>
                </a:extLst>
              </p14:cNvPr>
              <p14:cNvContentPartPr/>
              <p14:nvPr/>
            </p14:nvContentPartPr>
            <p14:xfrm>
              <a:off x="7637085" y="1628715"/>
              <a:ext cx="869400" cy="29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47211E-44A2-095B-ABAC-3A7DB6031D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01445" y="1412715"/>
                <a:ext cx="941040" cy="46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6BFB236-24C7-5DBB-FA1D-EDE9D18E79D3}"/>
              </a:ext>
            </a:extLst>
          </p:cNvPr>
          <p:cNvGrpSpPr/>
          <p:nvPr/>
        </p:nvGrpSpPr>
        <p:grpSpPr>
          <a:xfrm>
            <a:off x="1998765" y="77835"/>
            <a:ext cx="2784240" cy="818280"/>
            <a:chOff x="1998765" y="77835"/>
            <a:chExt cx="2784240" cy="818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52E19F-DB26-28EE-F414-F2304A24612B}"/>
                    </a:ext>
                  </a:extLst>
                </p14:cNvPr>
                <p14:cNvContentPartPr/>
                <p14:nvPr/>
              </p14:nvContentPartPr>
              <p14:xfrm>
                <a:off x="3514365" y="355755"/>
                <a:ext cx="36000" cy="291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52E19F-DB26-28EE-F414-F2304A2461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78725" y="139755"/>
                  <a:ext cx="1076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1865C5-E3D8-AB8A-67BB-23FB9064A655}"/>
                    </a:ext>
                  </a:extLst>
                </p14:cNvPr>
                <p14:cNvContentPartPr/>
                <p14:nvPr/>
              </p14:nvContentPartPr>
              <p14:xfrm>
                <a:off x="3363165" y="266115"/>
                <a:ext cx="218160" cy="181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1865C5-E3D8-AB8A-67BB-23FB9064A65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27165" y="50115"/>
                  <a:ext cx="28980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6F21D3-002C-DEF6-9468-015BB6F2E048}"/>
                    </a:ext>
                  </a:extLst>
                </p14:cNvPr>
                <p14:cNvContentPartPr/>
                <p14:nvPr/>
              </p14:nvContentPartPr>
              <p14:xfrm>
                <a:off x="3600045" y="447195"/>
                <a:ext cx="361080" cy="235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6F21D3-002C-DEF6-9468-015BB6F2E04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64045" y="231555"/>
                  <a:ext cx="43272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4A5FAB-2336-2880-F0A1-0ADD4F8DED95}"/>
                    </a:ext>
                  </a:extLst>
                </p14:cNvPr>
                <p14:cNvContentPartPr/>
                <p14:nvPr/>
              </p14:nvContentPartPr>
              <p14:xfrm>
                <a:off x="3989925" y="437835"/>
                <a:ext cx="355680" cy="220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4A5FAB-2336-2880-F0A1-0ADD4F8DED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54285" y="222195"/>
                  <a:ext cx="42732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C8A8B3-857D-88A0-991C-9B569F117107}"/>
                    </a:ext>
                  </a:extLst>
                </p14:cNvPr>
                <p14:cNvContentPartPr/>
                <p14:nvPr/>
              </p14:nvContentPartPr>
              <p14:xfrm>
                <a:off x="4610925" y="279075"/>
                <a:ext cx="172080" cy="443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C8A8B3-857D-88A0-991C-9B569F1171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75285" y="63075"/>
                  <a:ext cx="24372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3CB078-CDA8-6604-5B9D-8488AB3A193D}"/>
                    </a:ext>
                  </a:extLst>
                </p14:cNvPr>
                <p14:cNvContentPartPr/>
                <p14:nvPr/>
              </p14:nvContentPartPr>
              <p14:xfrm>
                <a:off x="3150405" y="199875"/>
                <a:ext cx="221400" cy="591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3CB078-CDA8-6604-5B9D-8488AB3A193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14765" y="-16125"/>
                  <a:ext cx="29304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7898AC4-0A73-5135-8BFE-7AC7F46C9F0C}"/>
                    </a:ext>
                  </a:extLst>
                </p14:cNvPr>
                <p14:cNvContentPartPr/>
                <p14:nvPr/>
              </p14:nvContentPartPr>
              <p14:xfrm>
                <a:off x="2323125" y="326595"/>
                <a:ext cx="156240" cy="351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7898AC4-0A73-5135-8BFE-7AC7F46C9F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87125" y="110955"/>
                  <a:ext cx="22788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00F9CA0-1030-6F6E-E423-0C2EC8E0BB60}"/>
                    </a:ext>
                  </a:extLst>
                </p14:cNvPr>
                <p14:cNvContentPartPr/>
                <p14:nvPr/>
              </p14:nvContentPartPr>
              <p14:xfrm>
                <a:off x="2235645" y="507675"/>
                <a:ext cx="422280" cy="388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0F9CA0-1030-6F6E-E423-0C2EC8E0BB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00005" y="291675"/>
                  <a:ext cx="49392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4F5735-450B-447F-22B4-EA5A1FD59055}"/>
                    </a:ext>
                  </a:extLst>
                </p14:cNvPr>
                <p14:cNvContentPartPr/>
                <p14:nvPr/>
              </p14:nvContentPartPr>
              <p14:xfrm>
                <a:off x="2751885" y="376995"/>
                <a:ext cx="11160" cy="393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4F5735-450B-447F-22B4-EA5A1FD5905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15885" y="161355"/>
                  <a:ext cx="8280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454142C-9A69-0CE8-B678-5006A35D0C20}"/>
                    </a:ext>
                  </a:extLst>
                </p14:cNvPr>
                <p14:cNvContentPartPr/>
                <p14:nvPr/>
              </p14:nvContentPartPr>
              <p14:xfrm>
                <a:off x="2724525" y="483915"/>
                <a:ext cx="369360" cy="231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54142C-9A69-0CE8-B678-5006A35D0C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88885" y="268275"/>
                  <a:ext cx="4410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5C5117-F9F9-5DF3-D53A-2E8E297473AE}"/>
                    </a:ext>
                  </a:extLst>
                </p14:cNvPr>
                <p14:cNvContentPartPr/>
                <p14:nvPr/>
              </p14:nvContentPartPr>
              <p14:xfrm>
                <a:off x="1998765" y="77835"/>
                <a:ext cx="249840" cy="752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05C5117-F9F9-5DF3-D53A-2E8E297473A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62765" y="-138165"/>
                  <a:ext cx="321480" cy="11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5EDAA25-2BF0-F850-1711-1DF1DDA55A7F}"/>
                  </a:ext>
                </a:extLst>
              </p14:cNvPr>
              <p14:cNvContentPartPr/>
              <p14:nvPr/>
            </p14:nvContentPartPr>
            <p14:xfrm>
              <a:off x="4981005" y="167070"/>
              <a:ext cx="183240" cy="6112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5EDAA25-2BF0-F850-1711-1DF1DDA55A7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45365" y="-48930"/>
                <a:ext cx="254880" cy="10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94F17EC7-9852-2DC0-F32E-BDFD7436AC82}"/>
              </a:ext>
            </a:extLst>
          </p:cNvPr>
          <p:cNvGrpSpPr/>
          <p:nvPr/>
        </p:nvGrpSpPr>
        <p:grpSpPr>
          <a:xfrm>
            <a:off x="504405" y="232590"/>
            <a:ext cx="1131480" cy="500760"/>
            <a:chOff x="504405" y="232590"/>
            <a:chExt cx="1131480" cy="5007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5B0209-E9ED-22E3-B2F6-F2423BD90E3D}"/>
                    </a:ext>
                  </a:extLst>
                </p14:cNvPr>
                <p14:cNvContentPartPr/>
                <p14:nvPr/>
              </p14:nvContentPartPr>
              <p14:xfrm>
                <a:off x="546165" y="338790"/>
                <a:ext cx="44640" cy="394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5B0209-E9ED-22E3-B2F6-F2423BD90E3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0165" y="122790"/>
                  <a:ext cx="11628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099D730-31FC-30F2-82E9-228A5FBDF306}"/>
                    </a:ext>
                  </a:extLst>
                </p14:cNvPr>
                <p14:cNvContentPartPr/>
                <p14:nvPr/>
              </p14:nvContentPartPr>
              <p14:xfrm>
                <a:off x="504405" y="312870"/>
                <a:ext cx="297360" cy="301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099D730-31FC-30F2-82E9-228A5FBDF3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8765" y="96870"/>
                  <a:ext cx="36900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FEEB5D-3834-3475-5DEE-B8A4EC6E4ADC}"/>
                    </a:ext>
                  </a:extLst>
                </p14:cNvPr>
                <p14:cNvContentPartPr/>
                <p14:nvPr/>
              </p14:nvContentPartPr>
              <p14:xfrm>
                <a:off x="733005" y="427350"/>
                <a:ext cx="392040" cy="221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FEEB5D-3834-3475-5DEE-B8A4EC6E4AD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7365" y="211710"/>
                  <a:ext cx="46368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BDA02EF-AF7F-9E20-1648-23A4E09EAFCE}"/>
                    </a:ext>
                  </a:extLst>
                </p14:cNvPr>
                <p14:cNvContentPartPr/>
                <p14:nvPr/>
              </p14:nvContentPartPr>
              <p14:xfrm>
                <a:off x="1142685" y="313950"/>
                <a:ext cx="360" cy="9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BDA02EF-AF7F-9E20-1648-23A4E09EAF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06685" y="97950"/>
                  <a:ext cx="720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B11F862-6C54-939A-963B-242DE249A6A2}"/>
                    </a:ext>
                  </a:extLst>
                </p14:cNvPr>
                <p14:cNvContentPartPr/>
                <p14:nvPr/>
              </p14:nvContentPartPr>
              <p14:xfrm>
                <a:off x="1208565" y="427710"/>
                <a:ext cx="191520" cy="190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B11F862-6C54-939A-963B-242DE249A6A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72925" y="211710"/>
                  <a:ext cx="26316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B93947C-3533-0AD2-F4A1-DCF78ECC9315}"/>
                    </a:ext>
                  </a:extLst>
                </p14:cNvPr>
                <p14:cNvContentPartPr/>
                <p14:nvPr/>
              </p14:nvContentPartPr>
              <p14:xfrm>
                <a:off x="1427805" y="319350"/>
                <a:ext cx="196200" cy="339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B93947C-3533-0AD2-F4A1-DCF78ECC93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91805" y="103350"/>
                  <a:ext cx="26784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F62420-9AE9-3CCC-B201-3E6EF2AA8244}"/>
                    </a:ext>
                  </a:extLst>
                </p14:cNvPr>
                <p14:cNvContentPartPr/>
                <p14:nvPr/>
              </p14:nvContentPartPr>
              <p14:xfrm>
                <a:off x="1400085" y="387750"/>
                <a:ext cx="235800" cy="79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F62420-9AE9-3CCC-B201-3E6EF2AA824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64085" y="171750"/>
                  <a:ext cx="3074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DF4CA03-829A-F921-09E2-2128D6360C8A}"/>
                    </a:ext>
                  </a:extLst>
                </p14:cNvPr>
                <p14:cNvContentPartPr/>
                <p14:nvPr/>
              </p14:nvContentPartPr>
              <p14:xfrm>
                <a:off x="1085445" y="232590"/>
                <a:ext cx="67680" cy="97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DF4CA03-829A-F921-09E2-2128D6360C8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49445" y="16950"/>
                  <a:ext cx="139320" cy="52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B35501-0D3A-DF59-1D9C-5BF8B19E09FE}"/>
              </a:ext>
            </a:extLst>
          </p:cNvPr>
          <p:cNvGrpSpPr/>
          <p:nvPr/>
        </p:nvGrpSpPr>
        <p:grpSpPr>
          <a:xfrm>
            <a:off x="5301405" y="178950"/>
            <a:ext cx="3137760" cy="765045"/>
            <a:chOff x="5301405" y="178950"/>
            <a:chExt cx="3137760" cy="765045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633BD2-A402-62C8-1969-E782DC328DDA}"/>
                    </a:ext>
                  </a:extLst>
                </p14:cNvPr>
                <p14:cNvContentPartPr/>
                <p14:nvPr/>
              </p14:nvContentPartPr>
              <p14:xfrm>
                <a:off x="5400405" y="346035"/>
                <a:ext cx="3960" cy="6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633BD2-A402-62C8-1969-E782DC328DD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64765" y="130395"/>
                  <a:ext cx="756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CFAFCC-66D3-F09B-6C2D-9AE1E6C66A39}"/>
                    </a:ext>
                  </a:extLst>
                </p14:cNvPr>
                <p14:cNvContentPartPr/>
                <p14:nvPr/>
              </p14:nvContentPartPr>
              <p14:xfrm>
                <a:off x="7600365" y="922755"/>
                <a:ext cx="838800" cy="21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CFAFCC-66D3-F09B-6C2D-9AE1E6C66A3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64725" y="706755"/>
                  <a:ext cx="910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7338A5B-E75A-4A6D-0E57-660DDA73F10A}"/>
                    </a:ext>
                  </a:extLst>
                </p14:cNvPr>
                <p14:cNvContentPartPr/>
                <p14:nvPr/>
              </p14:nvContentPartPr>
              <p14:xfrm>
                <a:off x="5350725" y="389550"/>
                <a:ext cx="484560" cy="39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7338A5B-E75A-4A6D-0E57-660DDA73F10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14725" y="173550"/>
                  <a:ext cx="5562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C12C395-44E1-0DE8-C9A1-A1A5226BC958}"/>
                    </a:ext>
                  </a:extLst>
                </p14:cNvPr>
                <p14:cNvContentPartPr/>
                <p14:nvPr/>
              </p14:nvContentPartPr>
              <p14:xfrm>
                <a:off x="5301405" y="513750"/>
                <a:ext cx="574560" cy="29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C12C395-44E1-0DE8-C9A1-A1A5226BC9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65405" y="297750"/>
                  <a:ext cx="6462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AD18D6-7CFD-FDE1-2F4F-337EB2D78B96}"/>
                    </a:ext>
                  </a:extLst>
                </p14:cNvPr>
                <p14:cNvContentPartPr/>
                <p14:nvPr/>
              </p14:nvContentPartPr>
              <p14:xfrm>
                <a:off x="5839245" y="325470"/>
                <a:ext cx="114480" cy="270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AD18D6-7CFD-FDE1-2F4F-337EB2D78B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03605" y="109470"/>
                  <a:ext cx="18612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C4CFC5-AB17-021E-B838-25E1D556426B}"/>
                    </a:ext>
                  </a:extLst>
                </p14:cNvPr>
                <p14:cNvContentPartPr/>
                <p14:nvPr/>
              </p14:nvContentPartPr>
              <p14:xfrm>
                <a:off x="6277725" y="178950"/>
                <a:ext cx="200880" cy="432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C4CFC5-AB17-021E-B838-25E1D55642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41725" y="-36690"/>
                  <a:ext cx="27252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83ED9BE-A61C-4AC4-4897-C6F00818FC80}"/>
                    </a:ext>
                  </a:extLst>
                </p14:cNvPr>
                <p14:cNvContentPartPr/>
                <p14:nvPr/>
              </p14:nvContentPartPr>
              <p14:xfrm>
                <a:off x="6536205" y="428070"/>
                <a:ext cx="159480" cy="173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83ED9BE-A61C-4AC4-4897-C6F00818FC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00565" y="212430"/>
                  <a:ext cx="2311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7A02B1-83E4-E9B9-12B6-1B2F247F444F}"/>
                    </a:ext>
                  </a:extLst>
                </p14:cNvPr>
                <p14:cNvContentPartPr/>
                <p14:nvPr/>
              </p14:nvContentPartPr>
              <p14:xfrm>
                <a:off x="6782085" y="389550"/>
                <a:ext cx="152640" cy="212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7A02B1-83E4-E9B9-12B6-1B2F247F444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46445" y="173550"/>
                  <a:ext cx="2242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74344E1-EA22-6670-85F1-071AFEC2FF34}"/>
                    </a:ext>
                  </a:extLst>
                </p14:cNvPr>
                <p14:cNvContentPartPr/>
                <p14:nvPr/>
              </p14:nvContentPartPr>
              <p14:xfrm>
                <a:off x="6914565" y="179310"/>
                <a:ext cx="286560" cy="477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4344E1-EA22-6670-85F1-071AFEC2FF3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78925" y="-36690"/>
                  <a:ext cx="358200" cy="90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405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02CE-D4B3-F846-2506-6799DC81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cast Boolean DT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F537-C986-BD81-62C5-525E0E4E9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5AA91-BC87-2679-EC3E-AD177B24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4574330"/>
            <a:ext cx="12192000" cy="2283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B83F2D-48F3-6042-51EE-373A394C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7" y="1368552"/>
            <a:ext cx="8697539" cy="341042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C7403F8-A543-5EA3-E6FB-9BCBC5873A1E}"/>
              </a:ext>
            </a:extLst>
          </p:cNvPr>
          <p:cNvGrpSpPr/>
          <p:nvPr/>
        </p:nvGrpSpPr>
        <p:grpSpPr>
          <a:xfrm>
            <a:off x="6828885" y="94755"/>
            <a:ext cx="5192640" cy="1659240"/>
            <a:chOff x="6828885" y="94755"/>
            <a:chExt cx="5192640" cy="1659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6007C1C-BBCF-3160-D123-A83D8217CCFA}"/>
                    </a:ext>
                  </a:extLst>
                </p14:cNvPr>
                <p14:cNvContentPartPr/>
                <p14:nvPr/>
              </p14:nvContentPartPr>
              <p14:xfrm>
                <a:off x="6857685" y="475635"/>
                <a:ext cx="11880" cy="322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6007C1C-BBCF-3160-D123-A83D8217CC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21685" y="259995"/>
                  <a:ext cx="8352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C2C993-E37A-AF85-A10A-B2E1AF90953F}"/>
                    </a:ext>
                  </a:extLst>
                </p14:cNvPr>
                <p14:cNvContentPartPr/>
                <p14:nvPr/>
              </p14:nvContentPartPr>
              <p14:xfrm>
                <a:off x="6828885" y="398955"/>
                <a:ext cx="230760" cy="246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C2C993-E37A-AF85-A10A-B2E1AF9095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92885" y="183315"/>
                  <a:ext cx="30240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8FAF02-1059-4C90-B8D5-2FFB33F7AA63}"/>
                    </a:ext>
                  </a:extLst>
                </p14:cNvPr>
                <p14:cNvContentPartPr/>
                <p14:nvPr/>
              </p14:nvContentPartPr>
              <p14:xfrm>
                <a:off x="7086285" y="522795"/>
                <a:ext cx="182520" cy="167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8FAF02-1059-4C90-B8D5-2FFB33F7AA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50285" y="306795"/>
                  <a:ext cx="25416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9A736F-1B6C-A4CA-0773-C6E1913DE6E8}"/>
                    </a:ext>
                  </a:extLst>
                </p14:cNvPr>
                <p14:cNvContentPartPr/>
                <p14:nvPr/>
              </p14:nvContentPartPr>
              <p14:xfrm>
                <a:off x="7200405" y="504075"/>
                <a:ext cx="210960" cy="191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9A736F-1B6C-A4CA-0773-C6E1913DE6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64765" y="288435"/>
                  <a:ext cx="28260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B2D5B3-2FB6-510A-66B9-625E64019394}"/>
                    </a:ext>
                  </a:extLst>
                </p14:cNvPr>
                <p14:cNvContentPartPr/>
                <p14:nvPr/>
              </p14:nvContentPartPr>
              <p14:xfrm>
                <a:off x="7488045" y="409035"/>
                <a:ext cx="7920" cy="9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B2D5B3-2FB6-510A-66B9-625E640193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52405" y="193035"/>
                  <a:ext cx="795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F75C32-2A4E-B552-7B9E-38E9C734ADD3}"/>
                    </a:ext>
                  </a:extLst>
                </p14:cNvPr>
                <p14:cNvContentPartPr/>
                <p14:nvPr/>
              </p14:nvContentPartPr>
              <p14:xfrm>
                <a:off x="7542765" y="475635"/>
                <a:ext cx="192600" cy="191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F75C32-2A4E-B552-7B9E-38E9C734AD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07125" y="259635"/>
                  <a:ext cx="26424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0ECA10-A799-3E04-1A6C-E7D8BA93A2E4}"/>
                    </a:ext>
                  </a:extLst>
                </p14:cNvPr>
                <p14:cNvContentPartPr/>
                <p14:nvPr/>
              </p14:nvContentPartPr>
              <p14:xfrm>
                <a:off x="7780005" y="380595"/>
                <a:ext cx="153360" cy="259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0ECA10-A799-3E04-1A6C-E7D8BA93A2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44365" y="164955"/>
                  <a:ext cx="22500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7C496A-FD20-0F88-1A1D-5C89A75CC0D1}"/>
                    </a:ext>
                  </a:extLst>
                </p14:cNvPr>
                <p14:cNvContentPartPr/>
                <p14:nvPr/>
              </p14:nvContentPartPr>
              <p14:xfrm>
                <a:off x="7762365" y="469515"/>
                <a:ext cx="201240" cy="54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7C496A-FD20-0F88-1A1D-5C89A75CC0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26725" y="253515"/>
                  <a:ext cx="2728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A06902-E321-2A61-4994-3811DB6AB35F}"/>
                    </a:ext>
                  </a:extLst>
                </p14:cNvPr>
                <p14:cNvContentPartPr/>
                <p14:nvPr/>
              </p14:nvContentPartPr>
              <p14:xfrm>
                <a:off x="8161245" y="244875"/>
                <a:ext cx="343440" cy="594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A06902-E321-2A61-4994-3811DB6AB3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25605" y="29235"/>
                  <a:ext cx="4150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CF5EBF0-6BEC-A593-6D1D-F70B09C8D98D}"/>
                    </a:ext>
                  </a:extLst>
                </p14:cNvPr>
                <p14:cNvContentPartPr/>
                <p14:nvPr/>
              </p14:nvContentPartPr>
              <p14:xfrm>
                <a:off x="8549685" y="513795"/>
                <a:ext cx="13320" cy="176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CF5EBF0-6BEC-A593-6D1D-F70B09C8D9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3685" y="298155"/>
                  <a:ext cx="8496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2E166A-6544-B703-03B6-3058710935BF}"/>
                    </a:ext>
                  </a:extLst>
                </p14:cNvPr>
                <p14:cNvContentPartPr/>
                <p14:nvPr/>
              </p14:nvContentPartPr>
              <p14:xfrm>
                <a:off x="8638605" y="360795"/>
                <a:ext cx="6480" cy="29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12E166A-6544-B703-03B6-3058710935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02965" y="144795"/>
                  <a:ext cx="78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1CF891-671C-2140-9D75-55C4983EDBA0}"/>
                    </a:ext>
                  </a:extLst>
                </p14:cNvPr>
                <p14:cNvContentPartPr/>
                <p14:nvPr/>
              </p14:nvContentPartPr>
              <p14:xfrm>
                <a:off x="8734005" y="484995"/>
                <a:ext cx="287280" cy="206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1CF891-671C-2140-9D75-55C4983EDB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98365" y="269355"/>
                  <a:ext cx="35892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850A42-15B8-E5A0-F52B-A87590F61734}"/>
                    </a:ext>
                  </a:extLst>
                </p14:cNvPr>
                <p14:cNvContentPartPr/>
                <p14:nvPr/>
              </p14:nvContentPartPr>
              <p14:xfrm>
                <a:off x="9114525" y="342435"/>
                <a:ext cx="133200" cy="344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850A42-15B8-E5A0-F52B-A87590F617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78885" y="126795"/>
                  <a:ext cx="20484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2AD4C2-4CFD-7707-9791-A18521556336}"/>
                    </a:ext>
                  </a:extLst>
                </p14:cNvPr>
                <p14:cNvContentPartPr/>
                <p14:nvPr/>
              </p14:nvContentPartPr>
              <p14:xfrm>
                <a:off x="9109485" y="495435"/>
                <a:ext cx="217080" cy="57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2AD4C2-4CFD-7707-9791-A1852155633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73485" y="279435"/>
                  <a:ext cx="2887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868A9C-A747-33D3-1E62-A787D2EAA913}"/>
                    </a:ext>
                  </a:extLst>
                </p14:cNvPr>
                <p14:cNvContentPartPr/>
                <p14:nvPr/>
              </p14:nvContentPartPr>
              <p14:xfrm>
                <a:off x="9466605" y="352875"/>
                <a:ext cx="175680" cy="410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868A9C-A747-33D3-1E62-A787D2EAA9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30965" y="136875"/>
                  <a:ext cx="24732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9E4C94-2D91-406B-F912-FDA1416E6ED0}"/>
                    </a:ext>
                  </a:extLst>
                </p14:cNvPr>
                <p14:cNvContentPartPr/>
                <p14:nvPr/>
              </p14:nvContentPartPr>
              <p14:xfrm>
                <a:off x="9848205" y="424155"/>
                <a:ext cx="10080" cy="241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9E4C94-2D91-406B-F912-FDA1416E6E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12565" y="208155"/>
                  <a:ext cx="8172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20365D-C083-A4D9-E003-D3BA8C759EED}"/>
                    </a:ext>
                  </a:extLst>
                </p14:cNvPr>
                <p14:cNvContentPartPr/>
                <p14:nvPr/>
              </p14:nvContentPartPr>
              <p14:xfrm>
                <a:off x="9738045" y="370515"/>
                <a:ext cx="156600" cy="86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20365D-C083-A4D9-E003-D3BA8C759E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02405" y="154515"/>
                  <a:ext cx="22824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1FFAE7-36D5-75D8-4724-9B65B467EAC7}"/>
                    </a:ext>
                  </a:extLst>
                </p14:cNvPr>
                <p14:cNvContentPartPr/>
                <p14:nvPr/>
              </p14:nvContentPartPr>
              <p14:xfrm>
                <a:off x="10000845" y="451515"/>
                <a:ext cx="685080" cy="216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1FFAE7-36D5-75D8-4724-9B65B467EA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64845" y="235875"/>
                  <a:ext cx="75672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13566E-858A-5D92-A500-DA2A2EBBFA73}"/>
                    </a:ext>
                  </a:extLst>
                </p14:cNvPr>
                <p14:cNvContentPartPr/>
                <p14:nvPr/>
              </p14:nvContentPartPr>
              <p14:xfrm>
                <a:off x="10668285" y="272235"/>
                <a:ext cx="295560" cy="518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13566E-858A-5D92-A500-DA2A2EBBFA7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32645" y="56235"/>
                  <a:ext cx="36720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365485-AAC9-96D5-966D-6CA8474A13E5}"/>
                    </a:ext>
                  </a:extLst>
                </p14:cNvPr>
                <p14:cNvContentPartPr/>
                <p14:nvPr/>
              </p14:nvContentPartPr>
              <p14:xfrm>
                <a:off x="9819765" y="780555"/>
                <a:ext cx="790200" cy="19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365485-AAC9-96D5-966D-6CA8474A13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84125" y="564555"/>
                  <a:ext cx="8618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B54C74-D387-3207-A1E4-CE167F3F00D5}"/>
                    </a:ext>
                  </a:extLst>
                </p14:cNvPr>
                <p14:cNvContentPartPr/>
                <p14:nvPr/>
              </p14:nvContentPartPr>
              <p14:xfrm>
                <a:off x="9772245" y="885675"/>
                <a:ext cx="668880" cy="29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B54C74-D387-3207-A1E4-CE167F3F00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36245" y="669675"/>
                  <a:ext cx="7405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47B212-A111-E504-D871-8A1E3CB266B3}"/>
                    </a:ext>
                  </a:extLst>
                </p14:cNvPr>
                <p14:cNvContentPartPr/>
                <p14:nvPr/>
              </p14:nvContentPartPr>
              <p14:xfrm>
                <a:off x="10079325" y="1007715"/>
                <a:ext cx="46080" cy="315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47B212-A111-E504-D871-8A1E3CB266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43685" y="792075"/>
                  <a:ext cx="11772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71F324-10A9-F971-46F9-F23E857B5D1A}"/>
                    </a:ext>
                  </a:extLst>
                </p14:cNvPr>
                <p14:cNvContentPartPr/>
                <p14:nvPr/>
              </p14:nvContentPartPr>
              <p14:xfrm>
                <a:off x="9978165" y="1248915"/>
                <a:ext cx="270000" cy="105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71F324-10A9-F971-46F9-F23E857B5D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942165" y="1032915"/>
                  <a:ext cx="3416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CEA60A0-C477-F40F-6831-2CC3937E3CC4}"/>
                    </a:ext>
                  </a:extLst>
                </p14:cNvPr>
                <p14:cNvContentPartPr/>
                <p14:nvPr/>
              </p14:nvContentPartPr>
              <p14:xfrm>
                <a:off x="9876645" y="1466355"/>
                <a:ext cx="285120" cy="28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CEA60A0-C477-F40F-6831-2CC3937E3C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40645" y="1250355"/>
                  <a:ext cx="35676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3735EFD-9018-8D30-6B56-1FBFB5DD6D94}"/>
                    </a:ext>
                  </a:extLst>
                </p14:cNvPr>
                <p14:cNvContentPartPr/>
                <p14:nvPr/>
              </p14:nvContentPartPr>
              <p14:xfrm>
                <a:off x="10133325" y="1571475"/>
                <a:ext cx="192240" cy="154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3735EFD-9018-8D30-6B56-1FBFB5DD6D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97685" y="1355475"/>
                  <a:ext cx="26388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A876E4-94AA-F372-42B7-1E1083ED88F9}"/>
                    </a:ext>
                  </a:extLst>
                </p14:cNvPr>
                <p14:cNvContentPartPr/>
                <p14:nvPr/>
              </p14:nvContentPartPr>
              <p14:xfrm>
                <a:off x="10343205" y="1324875"/>
                <a:ext cx="401760" cy="390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A876E4-94AA-F372-42B7-1E1083ED88F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07205" y="1108875"/>
                  <a:ext cx="47340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8142D55-E0AF-26F1-DA48-2A587A62A8C1}"/>
                    </a:ext>
                  </a:extLst>
                </p14:cNvPr>
                <p14:cNvContentPartPr/>
                <p14:nvPr/>
              </p14:nvContentPartPr>
              <p14:xfrm>
                <a:off x="9015165" y="1044435"/>
                <a:ext cx="871920" cy="585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8142D55-E0AF-26F1-DA48-2A587A62A8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79165" y="828795"/>
                  <a:ext cx="94356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F8FC6C-DFD1-7088-93FA-2C6D04F0F401}"/>
                    </a:ext>
                  </a:extLst>
                </p14:cNvPr>
                <p14:cNvContentPartPr/>
                <p14:nvPr/>
              </p14:nvContentPartPr>
              <p14:xfrm>
                <a:off x="8943885" y="942195"/>
                <a:ext cx="198720" cy="219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F8FC6C-DFD1-7088-93FA-2C6D04F0F4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07885" y="726195"/>
                  <a:ext cx="27036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76D969-E45F-DBC6-F8F0-8A71A8E5F44A}"/>
                    </a:ext>
                  </a:extLst>
                </p14:cNvPr>
                <p14:cNvContentPartPr/>
                <p14:nvPr/>
              </p14:nvContentPartPr>
              <p14:xfrm>
                <a:off x="11159325" y="254595"/>
                <a:ext cx="157320" cy="587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76D969-E45F-DBC6-F8F0-8A71A8E5F4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23325" y="38955"/>
                  <a:ext cx="22896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1007A11-75E6-738B-B73E-96FFCAAF5FD2}"/>
                    </a:ext>
                  </a:extLst>
                </p14:cNvPr>
                <p14:cNvContentPartPr/>
                <p14:nvPr/>
              </p14:nvContentPartPr>
              <p14:xfrm>
                <a:off x="11439045" y="600195"/>
                <a:ext cx="392400" cy="38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1007A11-75E6-738B-B73E-96FFCAAF5F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403045" y="384195"/>
                  <a:ext cx="4640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98BC8AB-9B1C-9C14-6AF3-DFB6BEA8F1EE}"/>
                    </a:ext>
                  </a:extLst>
                </p14:cNvPr>
                <p14:cNvContentPartPr/>
                <p14:nvPr/>
              </p14:nvContentPartPr>
              <p14:xfrm>
                <a:off x="11722725" y="461955"/>
                <a:ext cx="137160" cy="261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98BC8AB-9B1C-9C14-6AF3-DFB6BEA8F1E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686725" y="246315"/>
                  <a:ext cx="20880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C5ED91C-48B3-8B50-F1A0-64824B084BD7}"/>
                    </a:ext>
                  </a:extLst>
                </p14:cNvPr>
                <p14:cNvContentPartPr/>
                <p14:nvPr/>
              </p14:nvContentPartPr>
              <p14:xfrm>
                <a:off x="11962485" y="452595"/>
                <a:ext cx="19080" cy="327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C5ED91C-48B3-8B50-F1A0-64824B084B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926845" y="236595"/>
                  <a:ext cx="9072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4A820E-3EF4-8557-2595-6837E82D8A6F}"/>
                    </a:ext>
                  </a:extLst>
                </p14:cNvPr>
                <p14:cNvContentPartPr/>
                <p14:nvPr/>
              </p14:nvContentPartPr>
              <p14:xfrm>
                <a:off x="9872685" y="475635"/>
                <a:ext cx="405360" cy="306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4A820E-3EF4-8557-2595-6837E82D8A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37045" y="259995"/>
                  <a:ext cx="47700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ECFFD2-1B87-9988-FB81-708C97DCA5FD}"/>
                    </a:ext>
                  </a:extLst>
                </p14:cNvPr>
                <p14:cNvContentPartPr/>
                <p14:nvPr/>
              </p14:nvContentPartPr>
              <p14:xfrm>
                <a:off x="10105605" y="496515"/>
                <a:ext cx="397080" cy="240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ECFFD2-1B87-9988-FB81-708C97DCA5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69965" y="280875"/>
                  <a:ext cx="46872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7734495-6658-F42A-89F7-4471A935E2A0}"/>
                    </a:ext>
                  </a:extLst>
                </p14:cNvPr>
                <p14:cNvContentPartPr/>
                <p14:nvPr/>
              </p14:nvContentPartPr>
              <p14:xfrm>
                <a:off x="10372365" y="456915"/>
                <a:ext cx="375120" cy="256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7734495-6658-F42A-89F7-4471A935E2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36725" y="240915"/>
                  <a:ext cx="44676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6BA032-1BAD-CF10-AD5C-51528AC236B7}"/>
                    </a:ext>
                  </a:extLst>
                </p14:cNvPr>
                <p14:cNvContentPartPr/>
                <p14:nvPr/>
              </p14:nvContentPartPr>
              <p14:xfrm>
                <a:off x="9696285" y="203115"/>
                <a:ext cx="38160" cy="224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6BA032-1BAD-CF10-AD5C-51528AC236B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60285" y="-12525"/>
                  <a:ext cx="109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1D85E50-7033-DDFC-2770-774EC5C8C2FC}"/>
                    </a:ext>
                  </a:extLst>
                </p14:cNvPr>
                <p14:cNvContentPartPr/>
                <p14:nvPr/>
              </p14:nvContentPartPr>
              <p14:xfrm>
                <a:off x="9715005" y="94755"/>
                <a:ext cx="190080" cy="95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1D85E50-7033-DDFC-2770-774EC5C8C2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79365" y="-120885"/>
                  <a:ext cx="2617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60310F-5A3E-593A-3F73-08A5369A3F15}"/>
                    </a:ext>
                  </a:extLst>
                </p14:cNvPr>
                <p14:cNvContentPartPr/>
                <p14:nvPr/>
              </p14:nvContentPartPr>
              <p14:xfrm>
                <a:off x="9734445" y="142560"/>
                <a:ext cx="199080" cy="60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60310F-5A3E-593A-3F73-08A5369A3F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98445" y="-73440"/>
                  <a:ext cx="2707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E9D3FA-86DB-3C97-F481-1EDB8EA714DF}"/>
                    </a:ext>
                  </a:extLst>
                </p14:cNvPr>
                <p14:cNvContentPartPr/>
                <p14:nvPr/>
              </p14:nvContentPartPr>
              <p14:xfrm>
                <a:off x="9915165" y="95760"/>
                <a:ext cx="834120" cy="257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E9D3FA-86DB-3C97-F481-1EDB8EA714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79165" y="-119880"/>
                  <a:ext cx="90576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2E6ADB-0B3C-542B-220E-740145C585D7}"/>
                    </a:ext>
                  </a:extLst>
                </p14:cNvPr>
                <p14:cNvContentPartPr/>
                <p14:nvPr/>
              </p14:nvContentPartPr>
              <p14:xfrm>
                <a:off x="11753325" y="1030680"/>
                <a:ext cx="268200" cy="322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2E6ADB-0B3C-542B-220E-740145C585D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717685" y="815040"/>
                  <a:ext cx="339840" cy="75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642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DFB4-F327-FF1C-377F-C287EA7F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 err="1"/>
              <a:t>casT</a:t>
            </a:r>
            <a:r>
              <a:rPr lang="en-US" dirty="0"/>
              <a:t> Bool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8E465-BAB6-49E3-3909-AE2727F1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18C2E-6549-25BF-A723-2CA7F1A4C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02" y="1428451"/>
            <a:ext cx="9154803" cy="361047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2558C4D-0391-0E48-8A76-6369B4B4E7A8}"/>
              </a:ext>
            </a:extLst>
          </p:cNvPr>
          <p:cNvGrpSpPr/>
          <p:nvPr/>
        </p:nvGrpSpPr>
        <p:grpSpPr>
          <a:xfrm>
            <a:off x="6448365" y="363675"/>
            <a:ext cx="5474880" cy="1626840"/>
            <a:chOff x="6448365" y="363675"/>
            <a:chExt cx="5474880" cy="1626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601CE78-8EF4-3953-53AA-7152494592DC}"/>
                    </a:ext>
                  </a:extLst>
                </p14:cNvPr>
                <p14:cNvContentPartPr/>
                <p14:nvPr/>
              </p14:nvContentPartPr>
              <p14:xfrm>
                <a:off x="6457365" y="567795"/>
                <a:ext cx="19800" cy="356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601CE78-8EF4-3953-53AA-7152494592D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21725" y="351795"/>
                  <a:ext cx="9144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A4778D-7062-14C1-5911-97866C39EBBC}"/>
                    </a:ext>
                  </a:extLst>
                </p14:cNvPr>
                <p14:cNvContentPartPr/>
                <p14:nvPr/>
              </p14:nvContentPartPr>
              <p14:xfrm>
                <a:off x="6448365" y="521715"/>
                <a:ext cx="259560" cy="230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A4778D-7062-14C1-5911-97866C39EB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12365" y="306075"/>
                  <a:ext cx="33120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620DA0-C4A2-4F6D-64FE-642F727BF9AE}"/>
                    </a:ext>
                  </a:extLst>
                </p14:cNvPr>
                <p14:cNvContentPartPr/>
                <p14:nvPr/>
              </p14:nvContentPartPr>
              <p14:xfrm>
                <a:off x="6714765" y="656355"/>
                <a:ext cx="381960" cy="185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620DA0-C4A2-4F6D-64FE-642F727BF9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79125" y="440355"/>
                  <a:ext cx="45360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ADBBC03-A6FD-802D-B7BA-1A1A2FFE40A1}"/>
                    </a:ext>
                  </a:extLst>
                </p14:cNvPr>
                <p14:cNvContentPartPr/>
                <p14:nvPr/>
              </p14:nvContentPartPr>
              <p14:xfrm>
                <a:off x="7179165" y="507675"/>
                <a:ext cx="11880" cy="25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ADBBC03-A6FD-802D-B7BA-1A1A2FFE40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43525" y="291675"/>
                  <a:ext cx="835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3EFDF32-E13D-6940-DEB4-81397F395078}"/>
                    </a:ext>
                  </a:extLst>
                </p14:cNvPr>
                <p14:cNvContentPartPr/>
                <p14:nvPr/>
              </p14:nvContentPartPr>
              <p14:xfrm>
                <a:off x="7232445" y="645915"/>
                <a:ext cx="198000" cy="210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3EFDF32-E13D-6940-DEB4-81397F39507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96445" y="429915"/>
                  <a:ext cx="2696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703894-81B8-822A-09CE-E9B7BDFCF11D}"/>
                    </a:ext>
                  </a:extLst>
                </p14:cNvPr>
                <p14:cNvContentPartPr/>
                <p14:nvPr/>
              </p14:nvContentPartPr>
              <p14:xfrm>
                <a:off x="7534485" y="490755"/>
                <a:ext cx="78480" cy="349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703894-81B8-822A-09CE-E9B7BDFCF1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98485" y="274755"/>
                  <a:ext cx="15012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EF5393-0C15-6C92-5F42-0EAE8521180D}"/>
                    </a:ext>
                  </a:extLst>
                </p14:cNvPr>
                <p14:cNvContentPartPr/>
                <p14:nvPr/>
              </p14:nvContentPartPr>
              <p14:xfrm>
                <a:off x="7509285" y="643755"/>
                <a:ext cx="229320" cy="80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EF5393-0C15-6C92-5F42-0EAE852118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73285" y="427755"/>
                  <a:ext cx="3009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6161855-0B2D-DFE4-86C1-BE2F8DC52AAE}"/>
                    </a:ext>
                  </a:extLst>
                </p14:cNvPr>
                <p14:cNvContentPartPr/>
                <p14:nvPr/>
              </p14:nvContentPartPr>
              <p14:xfrm>
                <a:off x="7924005" y="363675"/>
                <a:ext cx="229320" cy="552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6161855-0B2D-DFE4-86C1-BE2F8DC52A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88005" y="147675"/>
                  <a:ext cx="30096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1CBC25-D9E4-EA6A-58EF-B5EF202DE06B}"/>
                    </a:ext>
                  </a:extLst>
                </p14:cNvPr>
                <p14:cNvContentPartPr/>
                <p14:nvPr/>
              </p14:nvContentPartPr>
              <p14:xfrm>
                <a:off x="9237645" y="432795"/>
                <a:ext cx="153000" cy="454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1CBC25-D9E4-EA6A-58EF-B5EF202DE0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01645" y="217155"/>
                  <a:ext cx="224640" cy="8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96630E-886A-E305-C2B8-14F7FDB7320D}"/>
                    </a:ext>
                  </a:extLst>
                </p14:cNvPr>
                <p14:cNvContentPartPr/>
                <p14:nvPr/>
              </p14:nvContentPartPr>
              <p14:xfrm>
                <a:off x="9524565" y="561675"/>
                <a:ext cx="21240" cy="24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96630E-886A-E305-C2B8-14F7FDB732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88925" y="345675"/>
                  <a:ext cx="9288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248A5D-40AE-F785-CBE6-CDD14F81F492}"/>
                    </a:ext>
                  </a:extLst>
                </p14:cNvPr>
                <p14:cNvContentPartPr/>
                <p14:nvPr/>
              </p14:nvContentPartPr>
              <p14:xfrm>
                <a:off x="9671805" y="407955"/>
                <a:ext cx="187560" cy="46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248A5D-40AE-F785-CBE6-CDD14F81F49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35805" y="191955"/>
                  <a:ext cx="25920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09CB26-4314-F3C5-A7B8-03D6B991CBCE}"/>
                    </a:ext>
                  </a:extLst>
                </p14:cNvPr>
                <p14:cNvContentPartPr/>
                <p14:nvPr/>
              </p14:nvContentPartPr>
              <p14:xfrm>
                <a:off x="8344125" y="466275"/>
                <a:ext cx="201600" cy="420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09CB26-4314-F3C5-A7B8-03D6B991CBC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08485" y="250275"/>
                  <a:ext cx="27324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5DBE696-D49D-BAEB-8DB2-DDE80AE2A630}"/>
                    </a:ext>
                  </a:extLst>
                </p14:cNvPr>
                <p14:cNvContentPartPr/>
                <p14:nvPr/>
              </p14:nvContentPartPr>
              <p14:xfrm>
                <a:off x="8561925" y="403635"/>
                <a:ext cx="507240" cy="491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5DBE696-D49D-BAEB-8DB2-DDE80AE2A6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25925" y="187635"/>
                  <a:ext cx="57888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011382-7F9F-C911-B209-D1C5115FD46A}"/>
                    </a:ext>
                  </a:extLst>
                </p14:cNvPr>
                <p14:cNvContentPartPr/>
                <p14:nvPr/>
              </p14:nvContentPartPr>
              <p14:xfrm>
                <a:off x="8707725" y="873435"/>
                <a:ext cx="845640" cy="432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011382-7F9F-C911-B209-D1C5115FD46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72085" y="657795"/>
                  <a:ext cx="91728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7C2CB8-49E5-15DF-5080-3166258C2C22}"/>
                    </a:ext>
                  </a:extLst>
                </p14:cNvPr>
                <p14:cNvContentPartPr/>
                <p14:nvPr/>
              </p14:nvContentPartPr>
              <p14:xfrm>
                <a:off x="8623485" y="992955"/>
                <a:ext cx="382680" cy="342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7C2CB8-49E5-15DF-5080-3166258C2C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7485" y="776955"/>
                  <a:ext cx="45432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1A07BD-F426-D3CF-2302-024BF9F54C6F}"/>
                    </a:ext>
                  </a:extLst>
                </p14:cNvPr>
                <p14:cNvContentPartPr/>
                <p14:nvPr/>
              </p14:nvContentPartPr>
              <p14:xfrm>
                <a:off x="10028565" y="393555"/>
                <a:ext cx="184320" cy="599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1A07BD-F426-D3CF-2302-024BF9F54C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92565" y="177915"/>
                  <a:ext cx="25596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386A1F-114A-DBA6-A8C1-56B35BB4C0DC}"/>
                    </a:ext>
                  </a:extLst>
                </p14:cNvPr>
                <p14:cNvContentPartPr/>
                <p14:nvPr/>
              </p14:nvContentPartPr>
              <p14:xfrm>
                <a:off x="10346805" y="732675"/>
                <a:ext cx="394920" cy="29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386A1F-114A-DBA6-A8C1-56B35BB4C0D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11165" y="516675"/>
                  <a:ext cx="4665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6059730-AD44-36A5-0DE4-950C59E79238}"/>
                    </a:ext>
                  </a:extLst>
                </p14:cNvPr>
                <p14:cNvContentPartPr/>
                <p14:nvPr/>
              </p14:nvContentPartPr>
              <p14:xfrm>
                <a:off x="10649925" y="613875"/>
                <a:ext cx="133200" cy="242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6059730-AD44-36A5-0DE4-950C59E792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13925" y="397875"/>
                  <a:ext cx="20484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62584E-2E7A-73E1-B017-8A6605AA11A7}"/>
                    </a:ext>
                  </a:extLst>
                </p14:cNvPr>
                <p14:cNvContentPartPr/>
                <p14:nvPr/>
              </p14:nvContentPartPr>
              <p14:xfrm>
                <a:off x="10944045" y="643035"/>
                <a:ext cx="10080" cy="247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62584E-2E7A-73E1-B017-8A6605AA11A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908045" y="427035"/>
                  <a:ext cx="8172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D55E28-7E89-B147-97CA-9BFE8CBF3313}"/>
                    </a:ext>
                  </a:extLst>
                </p14:cNvPr>
                <p14:cNvContentPartPr/>
                <p14:nvPr/>
              </p14:nvContentPartPr>
              <p14:xfrm>
                <a:off x="10793565" y="494715"/>
                <a:ext cx="288000" cy="153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D55E28-7E89-B147-97CA-9BFE8CBF33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757565" y="278715"/>
                  <a:ext cx="35964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F22C6FF-3D37-81F3-C705-6C66C9555D24}"/>
                    </a:ext>
                  </a:extLst>
                </p14:cNvPr>
                <p14:cNvContentPartPr/>
                <p14:nvPr/>
              </p14:nvContentPartPr>
              <p14:xfrm>
                <a:off x="11061765" y="658515"/>
                <a:ext cx="861480" cy="246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22C6FF-3D37-81F3-C705-6C66C9555D2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026125" y="442515"/>
                  <a:ext cx="93312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5026E82-9C7E-2D3C-A758-4103A81EEB80}"/>
                    </a:ext>
                  </a:extLst>
                </p14:cNvPr>
                <p14:cNvContentPartPr/>
                <p14:nvPr/>
              </p14:nvContentPartPr>
              <p14:xfrm>
                <a:off x="9362205" y="1490115"/>
                <a:ext cx="119880" cy="415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5026E82-9C7E-2D3C-A758-4103A81EEB8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26205" y="1274115"/>
                  <a:ext cx="19152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1876FD-6CCA-377E-C01F-F74A90335095}"/>
                    </a:ext>
                  </a:extLst>
                </p14:cNvPr>
                <p14:cNvContentPartPr/>
                <p14:nvPr/>
              </p14:nvContentPartPr>
              <p14:xfrm>
                <a:off x="9609165" y="1608555"/>
                <a:ext cx="203040" cy="240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1876FD-6CCA-377E-C01F-F74A9033509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73165" y="1392915"/>
                  <a:ext cx="27468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A069249-D603-FC81-9CDA-6155F6B491E5}"/>
                    </a:ext>
                  </a:extLst>
                </p14:cNvPr>
                <p14:cNvContentPartPr/>
                <p14:nvPr/>
              </p14:nvContentPartPr>
              <p14:xfrm>
                <a:off x="9886365" y="1428555"/>
                <a:ext cx="230400" cy="466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A069249-D603-FC81-9CDA-6155F6B491E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50725" y="1212555"/>
                  <a:ext cx="30204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F6974AD-9F33-6316-1B07-FE804AF07DB9}"/>
                    </a:ext>
                  </a:extLst>
                </p14:cNvPr>
                <p14:cNvContentPartPr/>
                <p14:nvPr/>
              </p14:nvContentPartPr>
              <p14:xfrm>
                <a:off x="8342685" y="1523595"/>
                <a:ext cx="269280" cy="355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6974AD-9F33-6316-1B07-FE804AF07D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06685" y="1307955"/>
                  <a:ext cx="34092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631A31-B2C3-EE4B-08BF-04A8E8CC3998}"/>
                    </a:ext>
                  </a:extLst>
                </p14:cNvPr>
                <p14:cNvContentPartPr/>
                <p14:nvPr/>
              </p14:nvContentPartPr>
              <p14:xfrm>
                <a:off x="8676765" y="1419195"/>
                <a:ext cx="610200" cy="509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631A31-B2C3-EE4B-08BF-04A8E8CC399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41125" y="1203195"/>
                  <a:ext cx="68184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4BA6B1-B846-82C1-0825-6B8E2C4E9861}"/>
                    </a:ext>
                  </a:extLst>
                </p14:cNvPr>
                <p14:cNvContentPartPr/>
                <p14:nvPr/>
              </p14:nvContentPartPr>
              <p14:xfrm>
                <a:off x="6657885" y="1428555"/>
                <a:ext cx="3717000" cy="561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4BA6B1-B846-82C1-0825-6B8E2C4E98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21885" y="1212555"/>
                  <a:ext cx="3788640" cy="9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46BE467-C6F0-C695-0746-AA1E77F919C7}"/>
                    </a:ext>
                  </a:extLst>
                </p14:cNvPr>
                <p14:cNvContentPartPr/>
                <p14:nvPr/>
              </p14:nvContentPartPr>
              <p14:xfrm>
                <a:off x="6638085" y="1535475"/>
                <a:ext cx="4554000" cy="304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46BE467-C6F0-C695-0746-AA1E77F919C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02085" y="1319475"/>
                  <a:ext cx="4625640" cy="7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9A0DC56-3178-2C00-0814-AFC427B5E011}"/>
                    </a:ext>
                  </a:extLst>
                </p14:cNvPr>
                <p14:cNvContentPartPr/>
                <p14:nvPr/>
              </p14:nvContentPartPr>
              <p14:xfrm>
                <a:off x="11067885" y="1456635"/>
                <a:ext cx="731880" cy="274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9A0DC56-3178-2C00-0814-AFC427B5E01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031885" y="1240635"/>
                  <a:ext cx="803520" cy="70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6755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2438</Words>
  <Application>Microsoft Office PowerPoint</Application>
  <PresentationFormat>Widescreen</PresentationFormat>
  <Paragraphs>224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-apple-system</vt:lpstr>
      <vt:lpstr>Arial</vt:lpstr>
      <vt:lpstr>Calibri</vt:lpstr>
      <vt:lpstr>Calibri Light</vt:lpstr>
      <vt:lpstr>Open Sans</vt:lpstr>
      <vt:lpstr>Office Theme</vt:lpstr>
      <vt:lpstr>Python for data science</vt:lpstr>
      <vt:lpstr>PowerPoint Presentation</vt:lpstr>
      <vt:lpstr>PowerPoint Presentation</vt:lpstr>
      <vt:lpstr>PowerPoint Presentation</vt:lpstr>
      <vt:lpstr>PowerPoint Presentation</vt:lpstr>
      <vt:lpstr>Type cast </vt:lpstr>
      <vt:lpstr>Boolean data type</vt:lpstr>
      <vt:lpstr>Type cast Boolean DT</vt:lpstr>
      <vt:lpstr>Type casT Bool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Handle File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science</dc:title>
  <dc:creator>Sajidha Syed</dc:creator>
  <cp:lastModifiedBy>Sajidha Syed</cp:lastModifiedBy>
  <cp:revision>23</cp:revision>
  <dcterms:created xsi:type="dcterms:W3CDTF">2022-07-25T05:36:56Z</dcterms:created>
  <dcterms:modified xsi:type="dcterms:W3CDTF">2024-01-04T06:00:09Z</dcterms:modified>
</cp:coreProperties>
</file>